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69" r:id="rId4"/>
  </p:sldMasterIdLst>
  <p:notesMasterIdLst>
    <p:notesMasterId r:id="rId24"/>
  </p:notesMasterIdLst>
  <p:handoutMasterIdLst>
    <p:handoutMasterId r:id="rId25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D5C613B7-5A6B-4611-A7AB-52CBBED28A74}">
          <p14:sldIdLst>
            <p14:sldId id="256"/>
            <p14:sldId id="257"/>
            <p14:sldId id="258"/>
          </p14:sldIdLst>
        </p14:section>
        <p14:section name="Sezione senza titolo" id="{1B9BFA17-9DD3-4A2A-A070-AFAC48E93172}">
          <p14:sldIdLst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53DFBD-5A20-4E7E-B462-35B2AF1F04FE}" v="389" dt="2023-12-21T07:16:14.7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05" autoAdjust="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1" d="100"/>
          <a:sy n="101" d="100"/>
        </p:scale>
        <p:origin x="3552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laria Loconsole" userId="275017d6-0fc4-4083-a5e9-7c52c62462ad" providerId="ADAL" clId="{9A53DFBD-5A20-4E7E-B462-35B2AF1F04FE}"/>
    <pc:docChg chg="undo custSel modSld modMainMaster addSection">
      <pc:chgData name="Ilaria Loconsole" userId="275017d6-0fc4-4083-a5e9-7c52c62462ad" providerId="ADAL" clId="{9A53DFBD-5A20-4E7E-B462-35B2AF1F04FE}" dt="2023-12-21T13:58:43.955" v="1216" actId="20577"/>
      <pc:docMkLst>
        <pc:docMk/>
      </pc:docMkLst>
      <pc:sldChg chg="addSp delSp modSp mod setBg delDesignElem">
        <pc:chgData name="Ilaria Loconsole" userId="275017d6-0fc4-4083-a5e9-7c52c62462ad" providerId="ADAL" clId="{9A53DFBD-5A20-4E7E-B462-35B2AF1F04FE}" dt="2023-12-20T10:19:08.590" v="1096" actId="1076"/>
        <pc:sldMkLst>
          <pc:docMk/>
          <pc:sldMk cId="969913422" sldId="256"/>
        </pc:sldMkLst>
        <pc:spChg chg="mod">
          <ac:chgData name="Ilaria Loconsole" userId="275017d6-0fc4-4083-a5e9-7c52c62462ad" providerId="ADAL" clId="{9A53DFBD-5A20-4E7E-B462-35B2AF1F04FE}" dt="2023-12-20T10:13:33.981" v="1085" actId="26606"/>
          <ac:spMkLst>
            <pc:docMk/>
            <pc:sldMk cId="969913422" sldId="256"/>
            <ac:spMk id="2" creationId="{D4774D57-151E-4936-9AF4-E70073D4EB30}"/>
          </ac:spMkLst>
        </pc:spChg>
        <pc:spChg chg="mod">
          <ac:chgData name="Ilaria Loconsole" userId="275017d6-0fc4-4083-a5e9-7c52c62462ad" providerId="ADAL" clId="{9A53DFBD-5A20-4E7E-B462-35B2AF1F04FE}" dt="2023-12-20T10:13:33.981" v="1085" actId="26606"/>
          <ac:spMkLst>
            <pc:docMk/>
            <pc:sldMk cId="969913422" sldId="256"/>
            <ac:spMk id="3" creationId="{C5370FC1-A32E-43A6-9E96-92974CB54F20}"/>
          </ac:spMkLst>
        </pc:spChg>
        <pc:spChg chg="add del">
          <ac:chgData name="Ilaria Loconsole" userId="275017d6-0fc4-4083-a5e9-7c52c62462ad" providerId="ADAL" clId="{9A53DFBD-5A20-4E7E-B462-35B2AF1F04FE}" dt="2023-12-20T08:32:57.376" v="644" actId="26606"/>
          <ac:spMkLst>
            <pc:docMk/>
            <pc:sldMk cId="969913422" sldId="256"/>
            <ac:spMk id="12" creationId="{E3D83BB5-436A-43DA-9214-7AC62ACE41EB}"/>
          </ac:spMkLst>
        </pc:spChg>
        <pc:spChg chg="add del">
          <ac:chgData name="Ilaria Loconsole" userId="275017d6-0fc4-4083-a5e9-7c52c62462ad" providerId="ADAL" clId="{9A53DFBD-5A20-4E7E-B462-35B2AF1F04FE}" dt="2023-12-20T10:13:33.981" v="1085" actId="26606"/>
          <ac:spMkLst>
            <pc:docMk/>
            <pc:sldMk cId="969913422" sldId="256"/>
            <ac:spMk id="27" creationId="{9401732C-37EE-4B98-A709-9530173F3802}"/>
          </ac:spMkLst>
        </pc:spChg>
        <pc:spChg chg="add del">
          <ac:chgData name="Ilaria Loconsole" userId="275017d6-0fc4-4083-a5e9-7c52c62462ad" providerId="ADAL" clId="{9A53DFBD-5A20-4E7E-B462-35B2AF1F04FE}" dt="2023-12-20T10:13:33.959" v="1084" actId="26606"/>
          <ac:spMkLst>
            <pc:docMk/>
            <pc:sldMk cId="969913422" sldId="256"/>
            <ac:spMk id="38" creationId="{7662B75B-799D-4C9C-B270-ABC7343A9345}"/>
          </ac:spMkLst>
        </pc:spChg>
        <pc:spChg chg="add del">
          <ac:chgData name="Ilaria Loconsole" userId="275017d6-0fc4-4083-a5e9-7c52c62462ad" providerId="ADAL" clId="{9A53DFBD-5A20-4E7E-B462-35B2AF1F04FE}" dt="2023-12-20T10:13:33.959" v="1084" actId="26606"/>
          <ac:spMkLst>
            <pc:docMk/>
            <pc:sldMk cId="969913422" sldId="256"/>
            <ac:spMk id="48" creationId="{C211052E-762C-464C-8EE6-90B41AD52C36}"/>
          </ac:spMkLst>
        </pc:spChg>
        <pc:spChg chg="add del">
          <ac:chgData name="Ilaria Loconsole" userId="275017d6-0fc4-4083-a5e9-7c52c62462ad" providerId="ADAL" clId="{9A53DFBD-5A20-4E7E-B462-35B2AF1F04FE}" dt="2023-12-20T10:13:33.959" v="1084" actId="26606"/>
          <ac:spMkLst>
            <pc:docMk/>
            <pc:sldMk cId="969913422" sldId="256"/>
            <ac:spMk id="50" creationId="{340F5836-3A94-45D3-97D3-AA5DBA1AF9CC}"/>
          </ac:spMkLst>
        </pc:spChg>
        <pc:spChg chg="add del">
          <ac:chgData name="Ilaria Loconsole" userId="275017d6-0fc4-4083-a5e9-7c52c62462ad" providerId="ADAL" clId="{9A53DFBD-5A20-4E7E-B462-35B2AF1F04FE}" dt="2023-12-20T10:13:33.959" v="1084" actId="26606"/>
          <ac:spMkLst>
            <pc:docMk/>
            <pc:sldMk cId="969913422" sldId="256"/>
            <ac:spMk id="52" creationId="{AC1D3302-7160-446B-A1E0-F652BCAD2CFB}"/>
          </ac:spMkLst>
        </pc:spChg>
        <pc:grpChg chg="add del">
          <ac:chgData name="Ilaria Loconsole" userId="275017d6-0fc4-4083-a5e9-7c52c62462ad" providerId="ADAL" clId="{9A53DFBD-5A20-4E7E-B462-35B2AF1F04FE}" dt="2023-12-20T08:32:57.376" v="644" actId="26606"/>
          <ac:grpSpMkLst>
            <pc:docMk/>
            <pc:sldMk cId="969913422" sldId="256"/>
            <ac:grpSpMk id="9" creationId="{D9479F50-C6F0-4F04-93DC-109BF0778309}"/>
          </ac:grpSpMkLst>
        </pc:grpChg>
        <pc:grpChg chg="del">
          <ac:chgData name="Ilaria Loconsole" userId="275017d6-0fc4-4083-a5e9-7c52c62462ad" providerId="ADAL" clId="{9A53DFBD-5A20-4E7E-B462-35B2AF1F04FE}" dt="2023-12-19T11:22:06.643" v="565"/>
          <ac:grpSpMkLst>
            <pc:docMk/>
            <pc:sldMk cId="969913422" sldId="256"/>
            <ac:grpSpMk id="10" creationId="{EF41A68A-8CD1-4105-B4EC-A56286CB0F4E}"/>
          </ac:grpSpMkLst>
        </pc:grpChg>
        <pc:grpChg chg="add del">
          <ac:chgData name="Ilaria Loconsole" userId="275017d6-0fc4-4083-a5e9-7c52c62462ad" providerId="ADAL" clId="{9A53DFBD-5A20-4E7E-B462-35B2AF1F04FE}" dt="2023-12-20T10:13:33.981" v="1085" actId="26606"/>
          <ac:grpSpMkLst>
            <pc:docMk/>
            <pc:sldMk cId="969913422" sldId="256"/>
            <ac:grpSpMk id="29" creationId="{654E48C8-2A00-4C54-BC9C-B18EE49E9C13}"/>
          </ac:grpSpMkLst>
        </pc:grpChg>
        <pc:grpChg chg="add del">
          <ac:chgData name="Ilaria Loconsole" userId="275017d6-0fc4-4083-a5e9-7c52c62462ad" providerId="ADAL" clId="{9A53DFBD-5A20-4E7E-B462-35B2AF1F04FE}" dt="2023-12-20T10:13:33.959" v="1084" actId="26606"/>
          <ac:grpSpMkLst>
            <pc:docMk/>
            <pc:sldMk cId="969913422" sldId="256"/>
            <ac:grpSpMk id="40" creationId="{4ECCE59D-EA1D-44CA-8B27-43DBFC29B1FD}"/>
          </ac:grpSpMkLst>
        </pc:grpChg>
        <pc:grpChg chg="add">
          <ac:chgData name="Ilaria Loconsole" userId="275017d6-0fc4-4083-a5e9-7c52c62462ad" providerId="ADAL" clId="{9A53DFBD-5A20-4E7E-B462-35B2AF1F04FE}" dt="2023-12-20T10:13:33.981" v="1085" actId="26606"/>
          <ac:grpSpMkLst>
            <pc:docMk/>
            <pc:sldMk cId="969913422" sldId="256"/>
            <ac:grpSpMk id="54" creationId="{46EE4FB9-7E41-4891-95F4-17C1C7506E9C}"/>
          </ac:grpSpMkLst>
        </pc:grpChg>
        <pc:picChg chg="add mod ord">
          <ac:chgData name="Ilaria Loconsole" userId="275017d6-0fc4-4083-a5e9-7c52c62462ad" providerId="ADAL" clId="{9A53DFBD-5A20-4E7E-B462-35B2AF1F04FE}" dt="2023-12-20T10:17:33.933" v="1095" actId="1076"/>
          <ac:picMkLst>
            <pc:docMk/>
            <pc:sldMk cId="969913422" sldId="256"/>
            <ac:picMk id="4" creationId="{BA30DA6C-78F8-0BA7-24F7-1EADAAA8B1C9}"/>
          </ac:picMkLst>
        </pc:picChg>
        <pc:picChg chg="del mod ord">
          <ac:chgData name="Ilaria Loconsole" userId="275017d6-0fc4-4083-a5e9-7c52c62462ad" providerId="ADAL" clId="{9A53DFBD-5A20-4E7E-B462-35B2AF1F04FE}" dt="2023-12-20T08:32:32.207" v="641" actId="478"/>
          <ac:picMkLst>
            <pc:docMk/>
            <pc:sldMk cId="969913422" sldId="256"/>
            <ac:picMk id="5" creationId="{1D741830-4E4E-4CA5-B92A-047E598CB2CC}"/>
          </ac:picMkLst>
        </pc:picChg>
        <pc:picChg chg="add mod ord">
          <ac:chgData name="Ilaria Loconsole" userId="275017d6-0fc4-4083-a5e9-7c52c62462ad" providerId="ADAL" clId="{9A53DFBD-5A20-4E7E-B462-35B2AF1F04FE}" dt="2023-12-20T10:19:08.590" v="1096" actId="1076"/>
          <ac:picMkLst>
            <pc:docMk/>
            <pc:sldMk cId="969913422" sldId="256"/>
            <ac:picMk id="5" creationId="{A242357F-A2C3-6274-8A9D-EC0E27811E65}"/>
          </ac:picMkLst>
        </pc:picChg>
        <pc:picChg chg="add mod">
          <ac:chgData name="Ilaria Loconsole" userId="275017d6-0fc4-4083-a5e9-7c52c62462ad" providerId="ADAL" clId="{9A53DFBD-5A20-4E7E-B462-35B2AF1F04FE}" dt="2023-12-20T10:13:41.308" v="1086" actId="14100"/>
          <ac:picMkLst>
            <pc:docMk/>
            <pc:sldMk cId="969913422" sldId="256"/>
            <ac:picMk id="6" creationId="{CF0356DA-9088-C4F9-A23F-78702B886A3E}"/>
          </ac:picMkLst>
        </pc:picChg>
        <pc:picChg chg="del mod">
          <ac:chgData name="Ilaria Loconsole" userId="275017d6-0fc4-4083-a5e9-7c52c62462ad" providerId="ADAL" clId="{9A53DFBD-5A20-4E7E-B462-35B2AF1F04FE}" dt="2023-12-19T11:24:36.980" v="571" actId="478"/>
          <ac:picMkLst>
            <pc:docMk/>
            <pc:sldMk cId="969913422" sldId="256"/>
            <ac:picMk id="7" creationId="{5A75EE0A-53B5-4719-9CB7-5387E99D98C4}"/>
          </ac:picMkLst>
        </pc:picChg>
        <pc:cxnChg chg="del">
          <ac:chgData name="Ilaria Loconsole" userId="275017d6-0fc4-4083-a5e9-7c52c62462ad" providerId="ADAL" clId="{9A53DFBD-5A20-4E7E-B462-35B2AF1F04FE}" dt="2023-12-19T11:22:06.643" v="565"/>
          <ac:cxnSpMkLst>
            <pc:docMk/>
            <pc:sldMk cId="969913422" sldId="256"/>
            <ac:cxnSpMk id="18" creationId="{5F310D7E-8F1E-4C2F-8824-E43E043DD851}"/>
          </ac:cxnSpMkLst>
        </pc:cxnChg>
        <pc:cxnChg chg="add del">
          <ac:chgData name="Ilaria Loconsole" userId="275017d6-0fc4-4083-a5e9-7c52c62462ad" providerId="ADAL" clId="{9A53DFBD-5A20-4E7E-B462-35B2AF1F04FE}" dt="2023-12-20T08:32:57.376" v="644" actId="26606"/>
          <ac:cxnSpMkLst>
            <pc:docMk/>
            <pc:sldMk cId="969913422" sldId="256"/>
            <ac:cxnSpMk id="20" creationId="{91A4F7F3-4A2D-4BC2-A7AD-98D81DB09323}"/>
          </ac:cxnSpMkLst>
        </pc:cxnChg>
        <pc:cxnChg chg="add">
          <ac:chgData name="Ilaria Loconsole" userId="275017d6-0fc4-4083-a5e9-7c52c62462ad" providerId="ADAL" clId="{9A53DFBD-5A20-4E7E-B462-35B2AF1F04FE}" dt="2023-12-20T10:13:33.981" v="1085" actId="26606"/>
          <ac:cxnSpMkLst>
            <pc:docMk/>
            <pc:sldMk cId="969913422" sldId="256"/>
            <ac:cxnSpMk id="44" creationId="{CF701DD5-8993-46EC-941C-86DD0188E23A}"/>
          </ac:cxnSpMkLst>
        </pc:cxnChg>
        <pc:cxnChg chg="add del">
          <ac:chgData name="Ilaria Loconsole" userId="275017d6-0fc4-4083-a5e9-7c52c62462ad" providerId="ADAL" clId="{9A53DFBD-5A20-4E7E-B462-35B2AF1F04FE}" dt="2023-12-20T10:13:33.959" v="1084" actId="26606"/>
          <ac:cxnSpMkLst>
            <pc:docMk/>
            <pc:sldMk cId="969913422" sldId="256"/>
            <ac:cxnSpMk id="46" creationId="{77840D46-2735-4D7E-BDDE-27D90874708B}"/>
          </ac:cxnSpMkLst>
        </pc:cxnChg>
      </pc:sldChg>
      <pc:sldChg chg="addSp delSp modSp mod">
        <pc:chgData name="Ilaria Loconsole" userId="275017d6-0fc4-4083-a5e9-7c52c62462ad" providerId="ADAL" clId="{9A53DFBD-5A20-4E7E-B462-35B2AF1F04FE}" dt="2023-12-21T13:58:43.955" v="1216" actId="20577"/>
        <pc:sldMkLst>
          <pc:docMk/>
          <pc:sldMk cId="2904695790" sldId="257"/>
        </pc:sldMkLst>
        <pc:spChg chg="add del mod">
          <ac:chgData name="Ilaria Loconsole" userId="275017d6-0fc4-4083-a5e9-7c52c62462ad" providerId="ADAL" clId="{9A53DFBD-5A20-4E7E-B462-35B2AF1F04FE}" dt="2023-12-21T07:14:26.685" v="1157"/>
          <ac:spMkLst>
            <pc:docMk/>
            <pc:sldMk cId="2904695790" sldId="257"/>
            <ac:spMk id="2" creationId="{15B829CB-5B89-55C0-456C-D8F2FD7F45C0}"/>
          </ac:spMkLst>
        </pc:spChg>
        <pc:spChg chg="add del">
          <ac:chgData name="Ilaria Loconsole" userId="275017d6-0fc4-4083-a5e9-7c52c62462ad" providerId="ADAL" clId="{9A53DFBD-5A20-4E7E-B462-35B2AF1F04FE}" dt="2023-12-20T08:25:50.343" v="587" actId="11529"/>
          <ac:spMkLst>
            <pc:docMk/>
            <pc:sldMk cId="2904695790" sldId="257"/>
            <ac:spMk id="2" creationId="{49F097A2-38DF-97D5-3E5F-9BB4D2F4562E}"/>
          </ac:spMkLst>
        </pc:spChg>
        <pc:spChg chg="mod">
          <ac:chgData name="Ilaria Loconsole" userId="275017d6-0fc4-4083-a5e9-7c52c62462ad" providerId="ADAL" clId="{9A53DFBD-5A20-4E7E-B462-35B2AF1F04FE}" dt="2023-12-21T07:16:55.349" v="1176" actId="20577"/>
          <ac:spMkLst>
            <pc:docMk/>
            <pc:sldMk cId="2904695790" sldId="257"/>
            <ac:spMk id="3" creationId="{D707E96E-367A-7E26-AFB2-6009936DA6E5}"/>
          </ac:spMkLst>
        </pc:spChg>
        <pc:spChg chg="add del mod">
          <ac:chgData name="Ilaria Loconsole" userId="275017d6-0fc4-4083-a5e9-7c52c62462ad" providerId="ADAL" clId="{9A53DFBD-5A20-4E7E-B462-35B2AF1F04FE}" dt="2023-12-21T07:16:28.732" v="1173"/>
          <ac:spMkLst>
            <pc:docMk/>
            <pc:sldMk cId="2904695790" sldId="257"/>
            <ac:spMk id="4" creationId="{0456155A-C885-4A80-41DC-D757C71894FB}"/>
          </ac:spMkLst>
        </pc:spChg>
        <pc:spChg chg="mod">
          <ac:chgData name="Ilaria Loconsole" userId="275017d6-0fc4-4083-a5e9-7c52c62462ad" providerId="ADAL" clId="{9A53DFBD-5A20-4E7E-B462-35B2AF1F04FE}" dt="2023-12-21T13:58:43.955" v="1216" actId="20577"/>
          <ac:spMkLst>
            <pc:docMk/>
            <pc:sldMk cId="2904695790" sldId="257"/>
            <ac:spMk id="5" creationId="{51655B33-EE52-3D53-64D9-F02BE1BCAA8D}"/>
          </ac:spMkLst>
        </pc:spChg>
        <pc:picChg chg="add del mod">
          <ac:chgData name="Ilaria Loconsole" userId="275017d6-0fc4-4083-a5e9-7c52c62462ad" providerId="ADAL" clId="{9A53DFBD-5A20-4E7E-B462-35B2AF1F04FE}" dt="2023-12-20T11:06:55.796" v="1139" actId="478"/>
          <ac:picMkLst>
            <pc:docMk/>
            <pc:sldMk cId="2904695790" sldId="257"/>
            <ac:picMk id="2" creationId="{FF9201A6-1778-6D22-1FF8-F53C4DD62AD7}"/>
          </ac:picMkLst>
        </pc:picChg>
        <pc:picChg chg="add del mod">
          <ac:chgData name="Ilaria Loconsole" userId="275017d6-0fc4-4083-a5e9-7c52c62462ad" providerId="ADAL" clId="{9A53DFBD-5A20-4E7E-B462-35B2AF1F04FE}" dt="2023-12-20T11:06:45.576" v="1136"/>
          <ac:picMkLst>
            <pc:docMk/>
            <pc:sldMk cId="2904695790" sldId="257"/>
            <ac:picMk id="4" creationId="{31CD6409-9922-FD1E-7C0C-764C3506C5D5}"/>
          </ac:picMkLst>
        </pc:picChg>
        <pc:picChg chg="del mod">
          <ac:chgData name="Ilaria Loconsole" userId="275017d6-0fc4-4083-a5e9-7c52c62462ad" providerId="ADAL" clId="{9A53DFBD-5A20-4E7E-B462-35B2AF1F04FE}" dt="2023-12-20T08:28:14.700" v="599" actId="478"/>
          <ac:picMkLst>
            <pc:docMk/>
            <pc:sldMk cId="2904695790" sldId="257"/>
            <ac:picMk id="4" creationId="{A52F666A-D0B1-F1CA-B0C7-2E101F748F11}"/>
          </ac:picMkLst>
        </pc:picChg>
        <pc:picChg chg="add del mod">
          <ac:chgData name="Ilaria Loconsole" userId="275017d6-0fc4-4083-a5e9-7c52c62462ad" providerId="ADAL" clId="{9A53DFBD-5A20-4E7E-B462-35B2AF1F04FE}" dt="2023-12-21T13:47:41.031" v="1187" actId="478"/>
          <ac:picMkLst>
            <pc:docMk/>
            <pc:sldMk cId="2904695790" sldId="257"/>
            <ac:picMk id="6" creationId="{CB93CB35-E114-5C2C-92A0-B021B058CEBF}"/>
          </ac:picMkLst>
        </pc:picChg>
        <pc:picChg chg="add del mod">
          <ac:chgData name="Ilaria Loconsole" userId="275017d6-0fc4-4083-a5e9-7c52c62462ad" providerId="ADAL" clId="{9A53DFBD-5A20-4E7E-B462-35B2AF1F04FE}" dt="2023-12-20T11:06:44.777" v="1135"/>
          <ac:picMkLst>
            <pc:docMk/>
            <pc:sldMk cId="2904695790" sldId="257"/>
            <ac:picMk id="6" creationId="{E4C3AB78-2B2D-D749-131A-4C85B7522406}"/>
          </ac:picMkLst>
        </pc:picChg>
        <pc:picChg chg="add del mod">
          <ac:chgData name="Ilaria Loconsole" userId="275017d6-0fc4-4083-a5e9-7c52c62462ad" providerId="ADAL" clId="{9A53DFBD-5A20-4E7E-B462-35B2AF1F04FE}" dt="2023-12-20T11:09:12.632" v="1154" actId="1076"/>
          <ac:picMkLst>
            <pc:docMk/>
            <pc:sldMk cId="2904695790" sldId="257"/>
            <ac:picMk id="7" creationId="{DCA638F7-C9D4-054D-913D-391DB8C98C49}"/>
          </ac:picMkLst>
        </pc:picChg>
        <pc:picChg chg="add del mod">
          <ac:chgData name="Ilaria Loconsole" userId="275017d6-0fc4-4083-a5e9-7c52c62462ad" providerId="ADAL" clId="{9A53DFBD-5A20-4E7E-B462-35B2AF1F04FE}" dt="2023-12-20T11:06:44.273" v="1134"/>
          <ac:picMkLst>
            <pc:docMk/>
            <pc:sldMk cId="2904695790" sldId="257"/>
            <ac:picMk id="8" creationId="{B3F08151-DA55-19B1-6E7E-AE0130E24981}"/>
          </ac:picMkLst>
        </pc:picChg>
        <pc:picChg chg="add del mod">
          <ac:chgData name="Ilaria Loconsole" userId="275017d6-0fc4-4083-a5e9-7c52c62462ad" providerId="ADAL" clId="{9A53DFBD-5A20-4E7E-B462-35B2AF1F04FE}" dt="2023-12-21T13:47:40.240" v="1186" actId="478"/>
          <ac:picMkLst>
            <pc:docMk/>
            <pc:sldMk cId="2904695790" sldId="257"/>
            <ac:picMk id="8" creationId="{BCD8CED9-761A-E1DF-67BB-EBDB0AC37F65}"/>
          </ac:picMkLst>
        </pc:picChg>
        <pc:picChg chg="add del mod">
          <ac:chgData name="Ilaria Loconsole" userId="275017d6-0fc4-4083-a5e9-7c52c62462ad" providerId="ADAL" clId="{9A53DFBD-5A20-4E7E-B462-35B2AF1F04FE}" dt="2023-12-21T13:47:39.349" v="1185" actId="478"/>
          <ac:picMkLst>
            <pc:docMk/>
            <pc:sldMk cId="2904695790" sldId="257"/>
            <ac:picMk id="9" creationId="{F6D5EAB2-B401-E101-1E51-5B623E51D69B}"/>
          </ac:picMkLst>
        </pc:picChg>
      </pc:sldChg>
      <pc:sldChg chg="addSp delSp modSp mod">
        <pc:chgData name="Ilaria Loconsole" userId="275017d6-0fc4-4083-a5e9-7c52c62462ad" providerId="ADAL" clId="{9A53DFBD-5A20-4E7E-B462-35B2AF1F04FE}" dt="2023-12-20T11:06:36.481" v="1125" actId="478"/>
        <pc:sldMkLst>
          <pc:docMk/>
          <pc:sldMk cId="202113874" sldId="258"/>
        </pc:sldMkLst>
        <pc:spChg chg="mod">
          <ac:chgData name="Ilaria Loconsole" userId="275017d6-0fc4-4083-a5e9-7c52c62462ad" providerId="ADAL" clId="{9A53DFBD-5A20-4E7E-B462-35B2AF1F04FE}" dt="2023-12-19T08:34:44.768" v="31" actId="20577"/>
          <ac:spMkLst>
            <pc:docMk/>
            <pc:sldMk cId="202113874" sldId="258"/>
            <ac:spMk id="3" creationId="{71AB96E3-3661-6C6C-3D4C-E54ACDECB2BD}"/>
          </ac:spMkLst>
        </pc:spChg>
        <pc:picChg chg="add del mod">
          <ac:chgData name="Ilaria Loconsole" userId="275017d6-0fc4-4083-a5e9-7c52c62462ad" providerId="ADAL" clId="{9A53DFBD-5A20-4E7E-B462-35B2AF1F04FE}" dt="2023-12-20T11:06:36.481" v="1125" actId="478"/>
          <ac:picMkLst>
            <pc:docMk/>
            <pc:sldMk cId="202113874" sldId="258"/>
            <ac:picMk id="2" creationId="{995D91F8-573D-9D88-2D36-B14206F6AA6A}"/>
          </ac:picMkLst>
        </pc:picChg>
        <pc:picChg chg="add del mod">
          <ac:chgData name="Ilaria Loconsole" userId="275017d6-0fc4-4083-a5e9-7c52c62462ad" providerId="ADAL" clId="{9A53DFBD-5A20-4E7E-B462-35B2AF1F04FE}" dt="2023-12-20T11:06:35.968" v="1124"/>
          <ac:picMkLst>
            <pc:docMk/>
            <pc:sldMk cId="202113874" sldId="258"/>
            <ac:picMk id="4" creationId="{33916231-D4D5-D594-84ED-1C581C0119F6}"/>
          </ac:picMkLst>
        </pc:picChg>
        <pc:picChg chg="del mod">
          <ac:chgData name="Ilaria Loconsole" userId="275017d6-0fc4-4083-a5e9-7c52c62462ad" providerId="ADAL" clId="{9A53DFBD-5A20-4E7E-B462-35B2AF1F04FE}" dt="2023-12-20T08:28:55.556" v="602" actId="478"/>
          <ac:picMkLst>
            <pc:docMk/>
            <pc:sldMk cId="202113874" sldId="258"/>
            <ac:picMk id="4" creationId="{DE3B2AD7-B135-A25A-63D5-AF86373DA05D}"/>
          </ac:picMkLst>
        </pc:picChg>
        <pc:picChg chg="add del mod">
          <ac:chgData name="Ilaria Loconsole" userId="275017d6-0fc4-4083-a5e9-7c52c62462ad" providerId="ADAL" clId="{9A53DFBD-5A20-4E7E-B462-35B2AF1F04FE}" dt="2023-12-20T11:06:35.449" v="1123"/>
          <ac:picMkLst>
            <pc:docMk/>
            <pc:sldMk cId="202113874" sldId="258"/>
            <ac:picMk id="6" creationId="{139DEB9B-76B8-F796-FF34-56B820FE2910}"/>
          </ac:picMkLst>
        </pc:picChg>
        <pc:picChg chg="add del mod">
          <ac:chgData name="Ilaria Loconsole" userId="275017d6-0fc4-4083-a5e9-7c52c62462ad" providerId="ADAL" clId="{9A53DFBD-5A20-4E7E-B462-35B2AF1F04FE}" dt="2023-12-20T11:06:34.841" v="1122"/>
          <ac:picMkLst>
            <pc:docMk/>
            <pc:sldMk cId="202113874" sldId="258"/>
            <ac:picMk id="7" creationId="{13A53027-62DA-46AC-576C-42022DC22335}"/>
          </ac:picMkLst>
        </pc:picChg>
      </pc:sldChg>
      <pc:sldChg chg="addSp delSp modSp mod">
        <pc:chgData name="Ilaria Loconsole" userId="275017d6-0fc4-4083-a5e9-7c52c62462ad" providerId="ADAL" clId="{9A53DFBD-5A20-4E7E-B462-35B2AF1F04FE}" dt="2023-12-20T09:38:04.059" v="1074" actId="255"/>
        <pc:sldMkLst>
          <pc:docMk/>
          <pc:sldMk cId="3711390231" sldId="259"/>
        </pc:sldMkLst>
        <pc:spChg chg="add mod">
          <ac:chgData name="Ilaria Loconsole" userId="275017d6-0fc4-4083-a5e9-7c52c62462ad" providerId="ADAL" clId="{9A53DFBD-5A20-4E7E-B462-35B2AF1F04FE}" dt="2023-12-20T09:38:04.059" v="1074" actId="255"/>
          <ac:spMkLst>
            <pc:docMk/>
            <pc:sldMk cId="3711390231" sldId="259"/>
            <ac:spMk id="3" creationId="{2FA64B3E-D1C1-1CA2-2F82-5D6D373A66CD}"/>
          </ac:spMkLst>
        </pc:spChg>
        <pc:spChg chg="mod">
          <ac:chgData name="Ilaria Loconsole" userId="275017d6-0fc4-4083-a5e9-7c52c62462ad" providerId="ADAL" clId="{9A53DFBD-5A20-4E7E-B462-35B2AF1F04FE}" dt="2023-12-19T08:41:56.235" v="63" actId="20577"/>
          <ac:spMkLst>
            <pc:docMk/>
            <pc:sldMk cId="3711390231" sldId="259"/>
            <ac:spMk id="4" creationId="{8463AA9E-A773-CE04-D1DF-0214D2DD7844}"/>
          </ac:spMkLst>
        </pc:spChg>
        <pc:spChg chg="mod">
          <ac:chgData name="Ilaria Loconsole" userId="275017d6-0fc4-4083-a5e9-7c52c62462ad" providerId="ADAL" clId="{9A53DFBD-5A20-4E7E-B462-35B2AF1F04FE}" dt="2023-12-19T08:33:52.572" v="19" actId="20577"/>
          <ac:spMkLst>
            <pc:docMk/>
            <pc:sldMk cId="3711390231" sldId="259"/>
            <ac:spMk id="5" creationId="{2FC81DAB-C0F1-54DB-B72D-CB9221D2C691}"/>
          </ac:spMkLst>
        </pc:spChg>
        <pc:spChg chg="mod">
          <ac:chgData name="Ilaria Loconsole" userId="275017d6-0fc4-4083-a5e9-7c52c62462ad" providerId="ADAL" clId="{9A53DFBD-5A20-4E7E-B462-35B2AF1F04FE}" dt="2023-12-19T09:35:00.844" v="395" actId="20577"/>
          <ac:spMkLst>
            <pc:docMk/>
            <pc:sldMk cId="3711390231" sldId="259"/>
            <ac:spMk id="6" creationId="{3C3D59C0-F60F-D5E7-A922-D4E604D500C8}"/>
          </ac:spMkLst>
        </pc:spChg>
        <pc:spChg chg="mod">
          <ac:chgData name="Ilaria Loconsole" userId="275017d6-0fc4-4083-a5e9-7c52c62462ad" providerId="ADAL" clId="{9A53DFBD-5A20-4E7E-B462-35B2AF1F04FE}" dt="2023-12-20T09:09:15.778" v="738" actId="20577"/>
          <ac:spMkLst>
            <pc:docMk/>
            <pc:sldMk cId="3711390231" sldId="259"/>
            <ac:spMk id="7" creationId="{C1890D4C-573F-8BD6-F0E3-D9FAA9323A02}"/>
          </ac:spMkLst>
        </pc:spChg>
        <pc:picChg chg="del mod">
          <ac:chgData name="Ilaria Loconsole" userId="275017d6-0fc4-4083-a5e9-7c52c62462ad" providerId="ADAL" clId="{9A53DFBD-5A20-4E7E-B462-35B2AF1F04FE}" dt="2023-12-20T08:29:09.277" v="605" actId="478"/>
          <ac:picMkLst>
            <pc:docMk/>
            <pc:sldMk cId="3711390231" sldId="259"/>
            <ac:picMk id="3" creationId="{4A5F6845-23BE-1EA3-CA7E-599AF2F12B83}"/>
          </ac:picMkLst>
        </pc:picChg>
        <pc:picChg chg="add mod">
          <ac:chgData name="Ilaria Loconsole" userId="275017d6-0fc4-4083-a5e9-7c52c62462ad" providerId="ADAL" clId="{9A53DFBD-5A20-4E7E-B462-35B2AF1F04FE}" dt="2023-12-20T08:29:11.648" v="606"/>
          <ac:picMkLst>
            <pc:docMk/>
            <pc:sldMk cId="3711390231" sldId="259"/>
            <ac:picMk id="8" creationId="{BC3174BE-966B-ED87-57E3-B5532132EF5F}"/>
          </ac:picMkLst>
        </pc:picChg>
      </pc:sldChg>
      <pc:sldChg chg="addSp delSp modSp mod">
        <pc:chgData name="Ilaria Loconsole" userId="275017d6-0fc4-4083-a5e9-7c52c62462ad" providerId="ADAL" clId="{9A53DFBD-5A20-4E7E-B462-35B2AF1F04FE}" dt="2023-12-20T11:08:53.800" v="1153" actId="1076"/>
        <pc:sldMkLst>
          <pc:docMk/>
          <pc:sldMk cId="2976391587" sldId="260"/>
        </pc:sldMkLst>
        <pc:graphicFrameChg chg="mod">
          <ac:chgData name="Ilaria Loconsole" userId="275017d6-0fc4-4083-a5e9-7c52c62462ad" providerId="ADAL" clId="{9A53DFBD-5A20-4E7E-B462-35B2AF1F04FE}" dt="2023-12-19T09:43:44.461" v="424" actId="20577"/>
          <ac:graphicFrameMkLst>
            <pc:docMk/>
            <pc:sldMk cId="2976391587" sldId="260"/>
            <ac:graphicFrameMk id="5" creationId="{B6585F42-7562-8B7F-77BC-A989BFED8BA7}"/>
          </ac:graphicFrameMkLst>
        </pc:graphicFrameChg>
        <pc:picChg chg="del">
          <ac:chgData name="Ilaria Loconsole" userId="275017d6-0fc4-4083-a5e9-7c52c62462ad" providerId="ADAL" clId="{9A53DFBD-5A20-4E7E-B462-35B2AF1F04FE}" dt="2023-12-20T08:29:19.858" v="607" actId="478"/>
          <ac:picMkLst>
            <pc:docMk/>
            <pc:sldMk cId="2976391587" sldId="260"/>
            <ac:picMk id="3" creationId="{95FC3382-8ADF-7407-522C-A3CDBD630293}"/>
          </ac:picMkLst>
        </pc:picChg>
        <pc:picChg chg="add mod">
          <ac:chgData name="Ilaria Loconsole" userId="275017d6-0fc4-4083-a5e9-7c52c62462ad" providerId="ADAL" clId="{9A53DFBD-5A20-4E7E-B462-35B2AF1F04FE}" dt="2023-12-20T11:08:53.800" v="1153" actId="1076"/>
          <ac:picMkLst>
            <pc:docMk/>
            <pc:sldMk cId="2976391587" sldId="260"/>
            <ac:picMk id="4" creationId="{B58C693C-3AC6-69EE-C04E-D00D36D16CE5}"/>
          </ac:picMkLst>
        </pc:picChg>
      </pc:sldChg>
      <pc:sldChg chg="addSp delSp modSp mod">
        <pc:chgData name="Ilaria Loconsole" userId="275017d6-0fc4-4083-a5e9-7c52c62462ad" providerId="ADAL" clId="{9A53DFBD-5A20-4E7E-B462-35B2AF1F04FE}" dt="2023-12-20T11:08:45.056" v="1152" actId="1076"/>
        <pc:sldMkLst>
          <pc:docMk/>
          <pc:sldMk cId="1635758909" sldId="261"/>
        </pc:sldMkLst>
        <pc:graphicFrameChg chg="mod">
          <ac:chgData name="Ilaria Loconsole" userId="275017d6-0fc4-4083-a5e9-7c52c62462ad" providerId="ADAL" clId="{9A53DFBD-5A20-4E7E-B462-35B2AF1F04FE}" dt="2023-12-19T09:23:35.564" v="331" actId="255"/>
          <ac:graphicFrameMkLst>
            <pc:docMk/>
            <pc:sldMk cId="1635758909" sldId="261"/>
            <ac:graphicFrameMk id="5" creationId="{45FB7B77-EE44-9EDF-366D-46BB6320D3FB}"/>
          </ac:graphicFrameMkLst>
        </pc:graphicFrameChg>
        <pc:picChg chg="del">
          <ac:chgData name="Ilaria Loconsole" userId="275017d6-0fc4-4083-a5e9-7c52c62462ad" providerId="ADAL" clId="{9A53DFBD-5A20-4E7E-B462-35B2AF1F04FE}" dt="2023-12-20T08:29:39.545" v="610" actId="478"/>
          <ac:picMkLst>
            <pc:docMk/>
            <pc:sldMk cId="1635758909" sldId="261"/>
            <ac:picMk id="3" creationId="{D5D086A9-6AF9-6019-C6C3-8E832C53BBA9}"/>
          </ac:picMkLst>
        </pc:picChg>
        <pc:picChg chg="add mod">
          <ac:chgData name="Ilaria Loconsole" userId="275017d6-0fc4-4083-a5e9-7c52c62462ad" providerId="ADAL" clId="{9A53DFBD-5A20-4E7E-B462-35B2AF1F04FE}" dt="2023-12-20T11:08:45.056" v="1152" actId="1076"/>
          <ac:picMkLst>
            <pc:docMk/>
            <pc:sldMk cId="1635758909" sldId="261"/>
            <ac:picMk id="4" creationId="{79F64A24-968F-1C96-8BF9-C5811A2DFC41}"/>
          </ac:picMkLst>
        </pc:picChg>
      </pc:sldChg>
      <pc:sldChg chg="addSp delSp modSp mod">
        <pc:chgData name="Ilaria Loconsole" userId="275017d6-0fc4-4083-a5e9-7c52c62462ad" providerId="ADAL" clId="{9A53DFBD-5A20-4E7E-B462-35B2AF1F04FE}" dt="2023-12-20T11:08:39.056" v="1151" actId="1076"/>
        <pc:sldMkLst>
          <pc:docMk/>
          <pc:sldMk cId="2251990960" sldId="262"/>
        </pc:sldMkLst>
        <pc:graphicFrameChg chg="mod">
          <ac:chgData name="Ilaria Loconsole" userId="275017d6-0fc4-4083-a5e9-7c52c62462ad" providerId="ADAL" clId="{9A53DFBD-5A20-4E7E-B462-35B2AF1F04FE}" dt="2023-12-19T08:56:52.355" v="125" actId="20577"/>
          <ac:graphicFrameMkLst>
            <pc:docMk/>
            <pc:sldMk cId="2251990960" sldId="262"/>
            <ac:graphicFrameMk id="7" creationId="{C9712EBD-955E-2DA6-4516-D15B754A6743}"/>
          </ac:graphicFrameMkLst>
        </pc:graphicFrameChg>
        <pc:picChg chg="del">
          <ac:chgData name="Ilaria Loconsole" userId="275017d6-0fc4-4083-a5e9-7c52c62462ad" providerId="ADAL" clId="{9A53DFBD-5A20-4E7E-B462-35B2AF1F04FE}" dt="2023-12-20T08:29:51.117" v="612" actId="478"/>
          <ac:picMkLst>
            <pc:docMk/>
            <pc:sldMk cId="2251990960" sldId="262"/>
            <ac:picMk id="3" creationId="{A8128305-0C33-B96F-9C76-CF0820327E80}"/>
          </ac:picMkLst>
        </pc:picChg>
        <pc:picChg chg="add mod">
          <ac:chgData name="Ilaria Loconsole" userId="275017d6-0fc4-4083-a5e9-7c52c62462ad" providerId="ADAL" clId="{9A53DFBD-5A20-4E7E-B462-35B2AF1F04FE}" dt="2023-12-20T11:08:39.056" v="1151" actId="1076"/>
          <ac:picMkLst>
            <pc:docMk/>
            <pc:sldMk cId="2251990960" sldId="262"/>
            <ac:picMk id="5" creationId="{21C9B130-89CC-46A4-347F-D37BBED0CB98}"/>
          </ac:picMkLst>
        </pc:picChg>
      </pc:sldChg>
      <pc:sldChg chg="addSp delSp modSp mod">
        <pc:chgData name="Ilaria Loconsole" userId="275017d6-0fc4-4083-a5e9-7c52c62462ad" providerId="ADAL" clId="{9A53DFBD-5A20-4E7E-B462-35B2AF1F04FE}" dt="2023-12-20T11:08:12.584" v="1150" actId="1076"/>
        <pc:sldMkLst>
          <pc:docMk/>
          <pc:sldMk cId="3601161854" sldId="263"/>
        </pc:sldMkLst>
        <pc:spChg chg="mod">
          <ac:chgData name="Ilaria Loconsole" userId="275017d6-0fc4-4083-a5e9-7c52c62462ad" providerId="ADAL" clId="{9A53DFBD-5A20-4E7E-B462-35B2AF1F04FE}" dt="2023-12-19T08:35:06.794" v="35" actId="20577"/>
          <ac:spMkLst>
            <pc:docMk/>
            <pc:sldMk cId="3601161854" sldId="263"/>
            <ac:spMk id="3" creationId="{72F1BAB9-85E1-7CD1-BC1E-3DF7594058A0}"/>
          </ac:spMkLst>
        </pc:spChg>
        <pc:picChg chg="add mod">
          <ac:chgData name="Ilaria Loconsole" userId="275017d6-0fc4-4083-a5e9-7c52c62462ad" providerId="ADAL" clId="{9A53DFBD-5A20-4E7E-B462-35B2AF1F04FE}" dt="2023-12-20T11:08:12.584" v="1150" actId="1076"/>
          <ac:picMkLst>
            <pc:docMk/>
            <pc:sldMk cId="3601161854" sldId="263"/>
            <ac:picMk id="2" creationId="{77729B65-75F8-18AC-E721-2D14BE31E7EC}"/>
          </ac:picMkLst>
        </pc:picChg>
        <pc:picChg chg="del">
          <ac:chgData name="Ilaria Loconsole" userId="275017d6-0fc4-4083-a5e9-7c52c62462ad" providerId="ADAL" clId="{9A53DFBD-5A20-4E7E-B462-35B2AF1F04FE}" dt="2023-12-20T08:30:00.966" v="614" actId="478"/>
          <ac:picMkLst>
            <pc:docMk/>
            <pc:sldMk cId="3601161854" sldId="263"/>
            <ac:picMk id="4" creationId="{A81CBB8A-78A7-252A-EB9B-9788822BB9C7}"/>
          </ac:picMkLst>
        </pc:picChg>
      </pc:sldChg>
      <pc:sldChg chg="addSp delSp modSp mod">
        <pc:chgData name="Ilaria Loconsole" userId="275017d6-0fc4-4083-a5e9-7c52c62462ad" providerId="ADAL" clId="{9A53DFBD-5A20-4E7E-B462-35B2AF1F04FE}" dt="2023-12-20T11:08:06.432" v="1149" actId="1076"/>
        <pc:sldMkLst>
          <pc:docMk/>
          <pc:sldMk cId="2711729960" sldId="264"/>
        </pc:sldMkLst>
        <pc:graphicFrameChg chg="mod">
          <ac:chgData name="Ilaria Loconsole" userId="275017d6-0fc4-4083-a5e9-7c52c62462ad" providerId="ADAL" clId="{9A53DFBD-5A20-4E7E-B462-35B2AF1F04FE}" dt="2023-12-20T08:30:25.406" v="618"/>
          <ac:graphicFrameMkLst>
            <pc:docMk/>
            <pc:sldMk cId="2711729960" sldId="264"/>
            <ac:graphicFrameMk id="5" creationId="{62097569-7616-A09F-9C41-7EF1C8BD1FCF}"/>
          </ac:graphicFrameMkLst>
        </pc:graphicFrameChg>
        <pc:picChg chg="del">
          <ac:chgData name="Ilaria Loconsole" userId="275017d6-0fc4-4083-a5e9-7c52c62462ad" providerId="ADAL" clId="{9A53DFBD-5A20-4E7E-B462-35B2AF1F04FE}" dt="2023-12-20T08:30:13.672" v="616" actId="478"/>
          <ac:picMkLst>
            <pc:docMk/>
            <pc:sldMk cId="2711729960" sldId="264"/>
            <ac:picMk id="3" creationId="{96246676-DE3D-7EDD-90EF-F2E3571E7B04}"/>
          </ac:picMkLst>
        </pc:picChg>
        <pc:picChg chg="add mod">
          <ac:chgData name="Ilaria Loconsole" userId="275017d6-0fc4-4083-a5e9-7c52c62462ad" providerId="ADAL" clId="{9A53DFBD-5A20-4E7E-B462-35B2AF1F04FE}" dt="2023-12-20T11:08:06.432" v="1149" actId="1076"/>
          <ac:picMkLst>
            <pc:docMk/>
            <pc:sldMk cId="2711729960" sldId="264"/>
            <ac:picMk id="4" creationId="{B4E08725-7D92-7537-449F-2BD6C4EF5B8D}"/>
          </ac:picMkLst>
        </pc:picChg>
      </pc:sldChg>
      <pc:sldChg chg="addSp delSp modSp mod">
        <pc:chgData name="Ilaria Loconsole" userId="275017d6-0fc4-4083-a5e9-7c52c62462ad" providerId="ADAL" clId="{9A53DFBD-5A20-4E7E-B462-35B2AF1F04FE}" dt="2023-12-20T08:30:34.366" v="620"/>
        <pc:sldMkLst>
          <pc:docMk/>
          <pc:sldMk cId="3321220038" sldId="265"/>
        </pc:sldMkLst>
        <pc:spChg chg="mod">
          <ac:chgData name="Ilaria Loconsole" userId="275017d6-0fc4-4083-a5e9-7c52c62462ad" providerId="ADAL" clId="{9A53DFBD-5A20-4E7E-B462-35B2AF1F04FE}" dt="2023-12-19T08:35:15.836" v="39" actId="20577"/>
          <ac:spMkLst>
            <pc:docMk/>
            <pc:sldMk cId="3321220038" sldId="265"/>
            <ac:spMk id="2" creationId="{4C5D91A1-319D-8305-0733-1F445F72C840}"/>
          </ac:spMkLst>
        </pc:spChg>
        <pc:picChg chg="del">
          <ac:chgData name="Ilaria Loconsole" userId="275017d6-0fc4-4083-a5e9-7c52c62462ad" providerId="ADAL" clId="{9A53DFBD-5A20-4E7E-B462-35B2AF1F04FE}" dt="2023-12-20T08:30:31.743" v="619" actId="478"/>
          <ac:picMkLst>
            <pc:docMk/>
            <pc:sldMk cId="3321220038" sldId="265"/>
            <ac:picMk id="3" creationId="{2015B5F1-C531-368F-A7F7-7661FBEEF436}"/>
          </ac:picMkLst>
        </pc:picChg>
        <pc:picChg chg="add mod">
          <ac:chgData name="Ilaria Loconsole" userId="275017d6-0fc4-4083-a5e9-7c52c62462ad" providerId="ADAL" clId="{9A53DFBD-5A20-4E7E-B462-35B2AF1F04FE}" dt="2023-12-20T08:30:34.366" v="620"/>
          <ac:picMkLst>
            <pc:docMk/>
            <pc:sldMk cId="3321220038" sldId="265"/>
            <ac:picMk id="5" creationId="{7B844015-08C3-1B4C-F7E1-DB0D84AD7F13}"/>
          </ac:picMkLst>
        </pc:picChg>
      </pc:sldChg>
      <pc:sldChg chg="addSp delSp modSp mod">
        <pc:chgData name="Ilaria Loconsole" userId="275017d6-0fc4-4083-a5e9-7c52c62462ad" providerId="ADAL" clId="{9A53DFBD-5A20-4E7E-B462-35B2AF1F04FE}" dt="2023-12-20T11:08:00.912" v="1148" actId="1076"/>
        <pc:sldMkLst>
          <pc:docMk/>
          <pc:sldMk cId="630316621" sldId="266"/>
        </pc:sldMkLst>
        <pc:graphicFrameChg chg="mod">
          <ac:chgData name="Ilaria Loconsole" userId="275017d6-0fc4-4083-a5e9-7c52c62462ad" providerId="ADAL" clId="{9A53DFBD-5A20-4E7E-B462-35B2AF1F04FE}" dt="2023-12-19T10:25:11.579" v="461" actId="20577"/>
          <ac:graphicFrameMkLst>
            <pc:docMk/>
            <pc:sldMk cId="630316621" sldId="266"/>
            <ac:graphicFrameMk id="5" creationId="{8E021813-A067-6C54-8AF9-B33E7AE0DB22}"/>
          </ac:graphicFrameMkLst>
        </pc:graphicFrameChg>
        <pc:picChg chg="del">
          <ac:chgData name="Ilaria Loconsole" userId="275017d6-0fc4-4083-a5e9-7c52c62462ad" providerId="ADAL" clId="{9A53DFBD-5A20-4E7E-B462-35B2AF1F04FE}" dt="2023-12-20T08:30:50.678" v="621" actId="478"/>
          <ac:picMkLst>
            <pc:docMk/>
            <pc:sldMk cId="630316621" sldId="266"/>
            <ac:picMk id="3" creationId="{CA5500C5-045B-98C0-F615-5C4150C8B538}"/>
          </ac:picMkLst>
        </pc:picChg>
        <pc:picChg chg="add mod">
          <ac:chgData name="Ilaria Loconsole" userId="275017d6-0fc4-4083-a5e9-7c52c62462ad" providerId="ADAL" clId="{9A53DFBD-5A20-4E7E-B462-35B2AF1F04FE}" dt="2023-12-20T11:08:00.912" v="1148" actId="1076"/>
          <ac:picMkLst>
            <pc:docMk/>
            <pc:sldMk cId="630316621" sldId="266"/>
            <ac:picMk id="4" creationId="{B7BF073A-5980-6ED6-B817-B65ED4DECB87}"/>
          </ac:picMkLst>
        </pc:picChg>
      </pc:sldChg>
      <pc:sldChg chg="addSp delSp modSp mod">
        <pc:chgData name="Ilaria Loconsole" userId="275017d6-0fc4-4083-a5e9-7c52c62462ad" providerId="ADAL" clId="{9A53DFBD-5A20-4E7E-B462-35B2AF1F04FE}" dt="2023-12-20T11:07:53.112" v="1147" actId="1076"/>
        <pc:sldMkLst>
          <pc:docMk/>
          <pc:sldMk cId="3925325783" sldId="267"/>
        </pc:sldMkLst>
        <pc:spChg chg="mod">
          <ac:chgData name="Ilaria Loconsole" userId="275017d6-0fc4-4083-a5e9-7c52c62462ad" providerId="ADAL" clId="{9A53DFBD-5A20-4E7E-B462-35B2AF1F04FE}" dt="2023-12-19T08:35:26.422" v="43" actId="20577"/>
          <ac:spMkLst>
            <pc:docMk/>
            <pc:sldMk cId="3925325783" sldId="267"/>
            <ac:spMk id="2" creationId="{161F1192-E45B-09CC-1A72-DB789B14F08D}"/>
          </ac:spMkLst>
        </pc:spChg>
        <pc:picChg chg="del">
          <ac:chgData name="Ilaria Loconsole" userId="275017d6-0fc4-4083-a5e9-7c52c62462ad" providerId="ADAL" clId="{9A53DFBD-5A20-4E7E-B462-35B2AF1F04FE}" dt="2023-12-20T08:30:59.789" v="623" actId="478"/>
          <ac:picMkLst>
            <pc:docMk/>
            <pc:sldMk cId="3925325783" sldId="267"/>
            <ac:picMk id="3" creationId="{98BD576A-852E-A052-A7A5-91DAA9414EAE}"/>
          </ac:picMkLst>
        </pc:picChg>
        <pc:picChg chg="add mod">
          <ac:chgData name="Ilaria Loconsole" userId="275017d6-0fc4-4083-a5e9-7c52c62462ad" providerId="ADAL" clId="{9A53DFBD-5A20-4E7E-B462-35B2AF1F04FE}" dt="2023-12-20T11:07:53.112" v="1147" actId="1076"/>
          <ac:picMkLst>
            <pc:docMk/>
            <pc:sldMk cId="3925325783" sldId="267"/>
            <ac:picMk id="5" creationId="{055B7414-0244-78BA-378F-DB0BC22C27DD}"/>
          </ac:picMkLst>
        </pc:picChg>
      </pc:sldChg>
      <pc:sldChg chg="addSp delSp modSp mod">
        <pc:chgData name="Ilaria Loconsole" userId="275017d6-0fc4-4083-a5e9-7c52c62462ad" providerId="ADAL" clId="{9A53DFBD-5A20-4E7E-B462-35B2AF1F04FE}" dt="2023-12-20T11:07:48.112" v="1146" actId="1076"/>
        <pc:sldMkLst>
          <pc:docMk/>
          <pc:sldMk cId="4033009156" sldId="268"/>
        </pc:sldMkLst>
        <pc:graphicFrameChg chg="mod">
          <ac:chgData name="Ilaria Loconsole" userId="275017d6-0fc4-4083-a5e9-7c52c62462ad" providerId="ADAL" clId="{9A53DFBD-5A20-4E7E-B462-35B2AF1F04FE}" dt="2023-12-19T10:27:49.320" v="476" actId="255"/>
          <ac:graphicFrameMkLst>
            <pc:docMk/>
            <pc:sldMk cId="4033009156" sldId="268"/>
            <ac:graphicFrameMk id="5" creationId="{A82499E5-7764-7D39-5EEE-CE96C796B169}"/>
          </ac:graphicFrameMkLst>
        </pc:graphicFrameChg>
        <pc:picChg chg="del">
          <ac:chgData name="Ilaria Loconsole" userId="275017d6-0fc4-4083-a5e9-7c52c62462ad" providerId="ADAL" clId="{9A53DFBD-5A20-4E7E-B462-35B2AF1F04FE}" dt="2023-12-20T08:31:09.058" v="625" actId="478"/>
          <ac:picMkLst>
            <pc:docMk/>
            <pc:sldMk cId="4033009156" sldId="268"/>
            <ac:picMk id="3" creationId="{0F114300-4921-7B1F-6E14-97C8519FDBF7}"/>
          </ac:picMkLst>
        </pc:picChg>
        <pc:picChg chg="add mod">
          <ac:chgData name="Ilaria Loconsole" userId="275017d6-0fc4-4083-a5e9-7c52c62462ad" providerId="ADAL" clId="{9A53DFBD-5A20-4E7E-B462-35B2AF1F04FE}" dt="2023-12-20T11:07:48.112" v="1146" actId="1076"/>
          <ac:picMkLst>
            <pc:docMk/>
            <pc:sldMk cId="4033009156" sldId="268"/>
            <ac:picMk id="4" creationId="{BB885877-5998-68D9-3AE0-DE53499381DB}"/>
          </ac:picMkLst>
        </pc:picChg>
      </pc:sldChg>
      <pc:sldChg chg="addSp delSp modSp mod">
        <pc:chgData name="Ilaria Loconsole" userId="275017d6-0fc4-4083-a5e9-7c52c62462ad" providerId="ADAL" clId="{9A53DFBD-5A20-4E7E-B462-35B2AF1F04FE}" dt="2023-12-20T11:07:42.825" v="1145" actId="1076"/>
        <pc:sldMkLst>
          <pc:docMk/>
          <pc:sldMk cId="83912254" sldId="269"/>
        </pc:sldMkLst>
        <pc:spChg chg="mod">
          <ac:chgData name="Ilaria Loconsole" userId="275017d6-0fc4-4083-a5e9-7c52c62462ad" providerId="ADAL" clId="{9A53DFBD-5A20-4E7E-B462-35B2AF1F04FE}" dt="2023-12-19T08:35:36.039" v="47" actId="20577"/>
          <ac:spMkLst>
            <pc:docMk/>
            <pc:sldMk cId="83912254" sldId="269"/>
            <ac:spMk id="2" creationId="{E93BC312-C058-C988-E93A-7492F136338C}"/>
          </ac:spMkLst>
        </pc:spChg>
        <pc:picChg chg="del mod">
          <ac:chgData name="Ilaria Loconsole" userId="275017d6-0fc4-4083-a5e9-7c52c62462ad" providerId="ADAL" clId="{9A53DFBD-5A20-4E7E-B462-35B2AF1F04FE}" dt="2023-12-20T08:31:16.693" v="627" actId="478"/>
          <ac:picMkLst>
            <pc:docMk/>
            <pc:sldMk cId="83912254" sldId="269"/>
            <ac:picMk id="3" creationId="{9F6E1299-1B95-B638-16D8-F93E05890676}"/>
          </ac:picMkLst>
        </pc:picChg>
        <pc:picChg chg="add mod">
          <ac:chgData name="Ilaria Loconsole" userId="275017d6-0fc4-4083-a5e9-7c52c62462ad" providerId="ADAL" clId="{9A53DFBD-5A20-4E7E-B462-35B2AF1F04FE}" dt="2023-12-20T11:07:42.825" v="1145" actId="1076"/>
          <ac:picMkLst>
            <pc:docMk/>
            <pc:sldMk cId="83912254" sldId="269"/>
            <ac:picMk id="5" creationId="{19C06A62-56F5-8F7A-ABFD-EE8F2F44B042}"/>
          </ac:picMkLst>
        </pc:picChg>
      </pc:sldChg>
      <pc:sldChg chg="addSp delSp modSp mod">
        <pc:chgData name="Ilaria Loconsole" userId="275017d6-0fc4-4083-a5e9-7c52c62462ad" providerId="ADAL" clId="{9A53DFBD-5A20-4E7E-B462-35B2AF1F04FE}" dt="2023-12-20T11:07:36.784" v="1144" actId="1076"/>
        <pc:sldMkLst>
          <pc:docMk/>
          <pc:sldMk cId="32147290" sldId="270"/>
        </pc:sldMkLst>
        <pc:graphicFrameChg chg="mod">
          <ac:chgData name="Ilaria Loconsole" userId="275017d6-0fc4-4083-a5e9-7c52c62462ad" providerId="ADAL" clId="{9A53DFBD-5A20-4E7E-B462-35B2AF1F04FE}" dt="2023-12-19T10:30:14.287" v="489" actId="20577"/>
          <ac:graphicFrameMkLst>
            <pc:docMk/>
            <pc:sldMk cId="32147290" sldId="270"/>
            <ac:graphicFrameMk id="5" creationId="{57BAA479-A88C-7F17-49B6-94EBD017702B}"/>
          </ac:graphicFrameMkLst>
        </pc:graphicFrameChg>
        <pc:picChg chg="del">
          <ac:chgData name="Ilaria Loconsole" userId="275017d6-0fc4-4083-a5e9-7c52c62462ad" providerId="ADAL" clId="{9A53DFBD-5A20-4E7E-B462-35B2AF1F04FE}" dt="2023-12-20T08:31:27.226" v="629" actId="478"/>
          <ac:picMkLst>
            <pc:docMk/>
            <pc:sldMk cId="32147290" sldId="270"/>
            <ac:picMk id="3" creationId="{8551E998-BCE0-D5BA-9A5C-7AD1966F8543}"/>
          </ac:picMkLst>
        </pc:picChg>
        <pc:picChg chg="add mod">
          <ac:chgData name="Ilaria Loconsole" userId="275017d6-0fc4-4083-a5e9-7c52c62462ad" providerId="ADAL" clId="{9A53DFBD-5A20-4E7E-B462-35B2AF1F04FE}" dt="2023-12-20T11:07:36.784" v="1144" actId="1076"/>
          <ac:picMkLst>
            <pc:docMk/>
            <pc:sldMk cId="32147290" sldId="270"/>
            <ac:picMk id="4" creationId="{65E80B22-51EE-9E04-D7DA-CB8CA3CA7470}"/>
          </ac:picMkLst>
        </pc:picChg>
      </pc:sldChg>
      <pc:sldChg chg="addSp delSp modSp mod">
        <pc:chgData name="Ilaria Loconsole" userId="275017d6-0fc4-4083-a5e9-7c52c62462ad" providerId="ADAL" clId="{9A53DFBD-5A20-4E7E-B462-35B2AF1F04FE}" dt="2023-12-20T11:07:33.305" v="1143" actId="1076"/>
        <pc:sldMkLst>
          <pc:docMk/>
          <pc:sldMk cId="890190844" sldId="271"/>
        </pc:sldMkLst>
        <pc:spChg chg="mod">
          <ac:chgData name="Ilaria Loconsole" userId="275017d6-0fc4-4083-a5e9-7c52c62462ad" providerId="ADAL" clId="{9A53DFBD-5A20-4E7E-B462-35B2AF1F04FE}" dt="2023-12-19T08:35:51.294" v="51" actId="20577"/>
          <ac:spMkLst>
            <pc:docMk/>
            <pc:sldMk cId="890190844" sldId="271"/>
            <ac:spMk id="2" creationId="{ED3BAA10-D6B2-6AD7-E8A3-BF2D2C54FC53}"/>
          </ac:spMkLst>
        </pc:spChg>
        <pc:picChg chg="del">
          <ac:chgData name="Ilaria Loconsole" userId="275017d6-0fc4-4083-a5e9-7c52c62462ad" providerId="ADAL" clId="{9A53DFBD-5A20-4E7E-B462-35B2AF1F04FE}" dt="2023-12-20T08:31:35.435" v="631" actId="478"/>
          <ac:picMkLst>
            <pc:docMk/>
            <pc:sldMk cId="890190844" sldId="271"/>
            <ac:picMk id="3" creationId="{EDD8395C-F560-307D-8BCE-7C275BFFB1D8}"/>
          </ac:picMkLst>
        </pc:picChg>
        <pc:picChg chg="add mod">
          <ac:chgData name="Ilaria Loconsole" userId="275017d6-0fc4-4083-a5e9-7c52c62462ad" providerId="ADAL" clId="{9A53DFBD-5A20-4E7E-B462-35B2AF1F04FE}" dt="2023-12-20T11:07:33.305" v="1143" actId="1076"/>
          <ac:picMkLst>
            <pc:docMk/>
            <pc:sldMk cId="890190844" sldId="271"/>
            <ac:picMk id="5" creationId="{E9D59600-9EC4-365C-A410-FBC38279B8D2}"/>
          </ac:picMkLst>
        </pc:picChg>
      </pc:sldChg>
      <pc:sldChg chg="addSp delSp modSp mod">
        <pc:chgData name="Ilaria Loconsole" userId="275017d6-0fc4-4083-a5e9-7c52c62462ad" providerId="ADAL" clId="{9A53DFBD-5A20-4E7E-B462-35B2AF1F04FE}" dt="2023-12-20T11:07:29.008" v="1142" actId="1076"/>
        <pc:sldMkLst>
          <pc:docMk/>
          <pc:sldMk cId="4213991419" sldId="272"/>
        </pc:sldMkLst>
        <pc:graphicFrameChg chg="mod">
          <ac:chgData name="Ilaria Loconsole" userId="275017d6-0fc4-4083-a5e9-7c52c62462ad" providerId="ADAL" clId="{9A53DFBD-5A20-4E7E-B462-35B2AF1F04FE}" dt="2023-12-19T10:31:29.054" v="502" actId="20577"/>
          <ac:graphicFrameMkLst>
            <pc:docMk/>
            <pc:sldMk cId="4213991419" sldId="272"/>
            <ac:graphicFrameMk id="5" creationId="{A95E3DD1-AFBA-FAC5-3993-BAAA3F96313B}"/>
          </ac:graphicFrameMkLst>
        </pc:graphicFrameChg>
        <pc:picChg chg="del">
          <ac:chgData name="Ilaria Loconsole" userId="275017d6-0fc4-4083-a5e9-7c52c62462ad" providerId="ADAL" clId="{9A53DFBD-5A20-4E7E-B462-35B2AF1F04FE}" dt="2023-12-20T08:31:44.123" v="633" actId="478"/>
          <ac:picMkLst>
            <pc:docMk/>
            <pc:sldMk cId="4213991419" sldId="272"/>
            <ac:picMk id="3" creationId="{DC641600-76C6-0793-ECC8-2E661042F214}"/>
          </ac:picMkLst>
        </pc:picChg>
        <pc:picChg chg="add mod">
          <ac:chgData name="Ilaria Loconsole" userId="275017d6-0fc4-4083-a5e9-7c52c62462ad" providerId="ADAL" clId="{9A53DFBD-5A20-4E7E-B462-35B2AF1F04FE}" dt="2023-12-20T11:07:29.008" v="1142" actId="1076"/>
          <ac:picMkLst>
            <pc:docMk/>
            <pc:sldMk cId="4213991419" sldId="272"/>
            <ac:picMk id="4" creationId="{F8EA777A-3EF6-6040-E9D3-1849CBD32E12}"/>
          </ac:picMkLst>
        </pc:picChg>
      </pc:sldChg>
      <pc:sldChg chg="addSp delSp modSp mod">
        <pc:chgData name="Ilaria Loconsole" userId="275017d6-0fc4-4083-a5e9-7c52c62462ad" providerId="ADAL" clId="{9A53DFBD-5A20-4E7E-B462-35B2AF1F04FE}" dt="2023-12-20T11:07:25.272" v="1141" actId="1076"/>
        <pc:sldMkLst>
          <pc:docMk/>
          <pc:sldMk cId="3279121192" sldId="273"/>
        </pc:sldMkLst>
        <pc:spChg chg="mod">
          <ac:chgData name="Ilaria Loconsole" userId="275017d6-0fc4-4083-a5e9-7c52c62462ad" providerId="ADAL" clId="{9A53DFBD-5A20-4E7E-B462-35B2AF1F04FE}" dt="2023-12-19T08:36:00.455" v="55" actId="20577"/>
          <ac:spMkLst>
            <pc:docMk/>
            <pc:sldMk cId="3279121192" sldId="273"/>
            <ac:spMk id="2" creationId="{C5979246-C827-0970-F4A0-AD29AC87A2BA}"/>
          </ac:spMkLst>
        </pc:spChg>
        <pc:picChg chg="del">
          <ac:chgData name="Ilaria Loconsole" userId="275017d6-0fc4-4083-a5e9-7c52c62462ad" providerId="ADAL" clId="{9A53DFBD-5A20-4E7E-B462-35B2AF1F04FE}" dt="2023-12-20T08:31:51.617" v="635" actId="478"/>
          <ac:picMkLst>
            <pc:docMk/>
            <pc:sldMk cId="3279121192" sldId="273"/>
            <ac:picMk id="3" creationId="{CC67EC22-E23A-9EC2-2397-8C2719658B29}"/>
          </ac:picMkLst>
        </pc:picChg>
        <pc:picChg chg="add mod">
          <ac:chgData name="Ilaria Loconsole" userId="275017d6-0fc4-4083-a5e9-7c52c62462ad" providerId="ADAL" clId="{9A53DFBD-5A20-4E7E-B462-35B2AF1F04FE}" dt="2023-12-20T11:07:25.272" v="1141" actId="1076"/>
          <ac:picMkLst>
            <pc:docMk/>
            <pc:sldMk cId="3279121192" sldId="273"/>
            <ac:picMk id="5" creationId="{B76699A6-280F-C90E-C7BC-73EE2F498163}"/>
          </ac:picMkLst>
        </pc:picChg>
      </pc:sldChg>
      <pc:sldChg chg="addSp delSp modSp mod">
        <pc:chgData name="Ilaria Loconsole" userId="275017d6-0fc4-4083-a5e9-7c52c62462ad" providerId="ADAL" clId="{9A53DFBD-5A20-4E7E-B462-35B2AF1F04FE}" dt="2023-12-20T11:07:21.288" v="1140" actId="1076"/>
        <pc:sldMkLst>
          <pc:docMk/>
          <pc:sldMk cId="1267485919" sldId="274"/>
        </pc:sldMkLst>
        <pc:graphicFrameChg chg="mod">
          <ac:chgData name="Ilaria Loconsole" userId="275017d6-0fc4-4083-a5e9-7c52c62462ad" providerId="ADAL" clId="{9A53DFBD-5A20-4E7E-B462-35B2AF1F04FE}" dt="2023-12-19T09:29:14.422" v="389" actId="20577"/>
          <ac:graphicFrameMkLst>
            <pc:docMk/>
            <pc:sldMk cId="1267485919" sldId="274"/>
            <ac:graphicFrameMk id="6" creationId="{103AFF0F-46B2-6E0F-54DE-59E652C27B3D}"/>
          </ac:graphicFrameMkLst>
        </pc:graphicFrameChg>
        <pc:picChg chg="add mod">
          <ac:chgData name="Ilaria Loconsole" userId="275017d6-0fc4-4083-a5e9-7c52c62462ad" providerId="ADAL" clId="{9A53DFBD-5A20-4E7E-B462-35B2AF1F04FE}" dt="2023-12-20T11:07:21.288" v="1140" actId="1076"/>
          <ac:picMkLst>
            <pc:docMk/>
            <pc:sldMk cId="1267485919" sldId="274"/>
            <ac:picMk id="2" creationId="{738B4235-DF12-5CD0-839C-C8DD411D7073}"/>
          </ac:picMkLst>
        </pc:picChg>
        <pc:picChg chg="del">
          <ac:chgData name="Ilaria Loconsole" userId="275017d6-0fc4-4083-a5e9-7c52c62462ad" providerId="ADAL" clId="{9A53DFBD-5A20-4E7E-B462-35B2AF1F04FE}" dt="2023-12-20T08:31:59.323" v="637" actId="478"/>
          <ac:picMkLst>
            <pc:docMk/>
            <pc:sldMk cId="1267485919" sldId="274"/>
            <ac:picMk id="4" creationId="{ED084FFC-ED0C-F46B-2C4C-4F1FB68E3C7B}"/>
          </ac:picMkLst>
        </pc:picChg>
      </pc:sldChg>
      <pc:sldMasterChg chg="modSldLayout">
        <pc:chgData name="Ilaria Loconsole" userId="275017d6-0fc4-4083-a5e9-7c52c62462ad" providerId="ADAL" clId="{9A53DFBD-5A20-4E7E-B462-35B2AF1F04FE}" dt="2023-12-20T10:17:33.432" v="1094"/>
        <pc:sldMasterMkLst>
          <pc:docMk/>
          <pc:sldMasterMk cId="3415724128" sldId="2147483969"/>
        </pc:sldMasterMkLst>
        <pc:sldLayoutChg chg="addSp delSp modSp">
          <pc:chgData name="Ilaria Loconsole" userId="275017d6-0fc4-4083-a5e9-7c52c62462ad" providerId="ADAL" clId="{9A53DFBD-5A20-4E7E-B462-35B2AF1F04FE}" dt="2023-12-20T10:17:33.432" v="1094"/>
          <pc:sldLayoutMkLst>
            <pc:docMk/>
            <pc:sldMasterMk cId="3415724128" sldId="2147483969"/>
            <pc:sldLayoutMk cId="3551209414" sldId="2147483971"/>
          </pc:sldLayoutMkLst>
          <pc:spChg chg="mod">
            <ac:chgData name="Ilaria Loconsole" userId="275017d6-0fc4-4083-a5e9-7c52c62462ad" providerId="ADAL" clId="{9A53DFBD-5A20-4E7E-B462-35B2AF1F04FE}" dt="2023-12-20T10:17:32.766" v="1093" actId="1076"/>
            <ac:spMkLst>
              <pc:docMk/>
              <pc:sldMasterMk cId="3415724128" sldId="2147483969"/>
              <pc:sldLayoutMk cId="3551209414" sldId="2147483971"/>
              <ac:spMk id="2" creationId="{00000000-0000-0000-0000-000000000000}"/>
            </ac:spMkLst>
          </pc:spChg>
          <pc:spChg chg="add del mod">
            <ac:chgData name="Ilaria Loconsole" userId="275017d6-0fc4-4083-a5e9-7c52c62462ad" providerId="ADAL" clId="{9A53DFBD-5A20-4E7E-B462-35B2AF1F04FE}" dt="2023-12-20T10:17:33.432" v="1094"/>
            <ac:spMkLst>
              <pc:docMk/>
              <pc:sldMasterMk cId="3415724128" sldId="2147483969"/>
              <pc:sldLayoutMk cId="3551209414" sldId="2147483971"/>
              <ac:spMk id="8" creationId="{188A46FA-C7EA-8AFA-122D-B8B029A48915}"/>
            </ac:spMkLst>
          </pc:spChg>
          <pc:spChg chg="add del mod">
            <ac:chgData name="Ilaria Loconsole" userId="275017d6-0fc4-4083-a5e9-7c52c62462ad" providerId="ADAL" clId="{9A53DFBD-5A20-4E7E-B462-35B2AF1F04FE}" dt="2023-12-20T10:17:33.432" v="1094"/>
            <ac:spMkLst>
              <pc:docMk/>
              <pc:sldMasterMk cId="3415724128" sldId="2147483969"/>
              <pc:sldLayoutMk cId="3551209414" sldId="2147483971"/>
              <ac:spMk id="9" creationId="{6121EE7E-0AB5-2B1B-9F03-402D5178591E}"/>
            </ac:spMkLst>
          </pc:spChg>
          <pc:spChg chg="add del mod">
            <ac:chgData name="Ilaria Loconsole" userId="275017d6-0fc4-4083-a5e9-7c52c62462ad" providerId="ADAL" clId="{9A53DFBD-5A20-4E7E-B462-35B2AF1F04FE}" dt="2023-12-20T10:17:33.432" v="1094"/>
            <ac:spMkLst>
              <pc:docMk/>
              <pc:sldMasterMk cId="3415724128" sldId="2147483969"/>
              <pc:sldLayoutMk cId="3551209414" sldId="2147483971"/>
              <ac:spMk id="10" creationId="{3E7A0BDF-8407-023C-057A-99237DE43D50}"/>
            </ac:spMkLst>
          </pc:spChg>
          <pc:picChg chg="add del mod">
            <ac:chgData name="Ilaria Loconsole" userId="275017d6-0fc4-4083-a5e9-7c52c62462ad" providerId="ADAL" clId="{9A53DFBD-5A20-4E7E-B462-35B2AF1F04FE}" dt="2023-12-20T10:17:33.432" v="1094"/>
            <ac:picMkLst>
              <pc:docMk/>
              <pc:sldMasterMk cId="3415724128" sldId="2147483969"/>
              <pc:sldLayoutMk cId="3551209414" sldId="2147483971"/>
              <ac:picMk id="2049" creationId="{80082ED8-23B2-8008-3C61-8D6F99A7C139}"/>
            </ac:picMkLst>
          </pc:picChg>
          <pc:picChg chg="add del mod">
            <ac:chgData name="Ilaria Loconsole" userId="275017d6-0fc4-4083-a5e9-7c52c62462ad" providerId="ADAL" clId="{9A53DFBD-5A20-4E7E-B462-35B2AF1F04FE}" dt="2023-12-20T10:17:33.432" v="1094"/>
            <ac:picMkLst>
              <pc:docMk/>
              <pc:sldMasterMk cId="3415724128" sldId="2147483969"/>
              <pc:sldLayoutMk cId="3551209414" sldId="2147483971"/>
              <ac:picMk id="2050" creationId="{A2144D79-BD9E-E7DE-3151-24DA1913DB54}"/>
            </ac:picMkLst>
          </pc:picChg>
          <pc:picChg chg="add del mod">
            <ac:chgData name="Ilaria Loconsole" userId="275017d6-0fc4-4083-a5e9-7c52c62462ad" providerId="ADAL" clId="{9A53DFBD-5A20-4E7E-B462-35B2AF1F04FE}" dt="2023-12-20T10:17:33.432" v="1094"/>
            <ac:picMkLst>
              <pc:docMk/>
              <pc:sldMasterMk cId="3415724128" sldId="2147483969"/>
              <pc:sldLayoutMk cId="3551209414" sldId="2147483971"/>
              <ac:picMk id="2051" creationId="{1C5158E3-0836-00CE-13A9-EDCA8B168E34}"/>
            </ac:picMkLst>
          </pc:pic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RISPOSTE PER SEDE TERITORIALE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14C6-4485-A026-1B893E3C2E2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14C6-4485-A026-1B893E3C2E2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14C6-4485-A026-1B893E3C2E2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14C6-4485-A026-1B893E3C2E2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14C6-4485-A026-1B893E3C2E26}"/>
              </c:ext>
            </c:extLst>
          </c:dPt>
          <c:dLbls>
            <c:dLbl>
              <c:idx val="0"/>
              <c:layout>
                <c:manualLayout>
                  <c:x val="-4.8551471313471491E-3"/>
                  <c:y val="2.317996312151123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907B2DD-0300-424E-8B2E-678BA6372C19}" type="CATEGORYNAME">
                      <a:rPr lang="en-US" sz="1800"/>
                      <a:pPr>
                        <a:defRPr/>
                      </a:pPr>
                      <a:t>[NOME CATEGORIA]</a:t>
                    </a:fld>
                    <a:r>
                      <a:rPr lang="en-US" sz="1800" dirty="0"/>
                      <a:t>: 57,56%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4C6-4485-A026-1B893E3C2E26}"/>
                </c:ext>
              </c:extLst>
            </c:dLbl>
            <c:dLbl>
              <c:idx val="1"/>
              <c:layout>
                <c:manualLayout>
                  <c:x val="-2.2913652020677942E-2"/>
                  <c:y val="9.548447823332428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71D80FC-7320-4873-A9A4-D12E1E21D52B}" type="CATEGORYNAME">
                      <a:rPr lang="en-US" sz="18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800" dirty="0"/>
                      <a:t>: 19,91%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4C6-4485-A026-1B893E3C2E26}"/>
                </c:ext>
              </c:extLst>
            </c:dLbl>
            <c:dLbl>
              <c:idx val="2"/>
              <c:layout>
                <c:manualLayout>
                  <c:x val="-3.9351851851851874E-2"/>
                  <c:y val="-5.158730158730158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4D64B4A-A13E-45DC-87A6-4C4559F43B36}" type="CATEGORYNAME">
                      <a:rPr lang="en-US" sz="18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800" dirty="0"/>
                      <a:t>: 18,83%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14C6-4485-A026-1B893E3C2E26}"/>
                </c:ext>
              </c:extLst>
            </c:dLbl>
            <c:dLbl>
              <c:idx val="3"/>
              <c:layout>
                <c:manualLayout>
                  <c:x val="-9.0277777777777735E-2"/>
                  <c:y val="-1.190476190476192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C46E052-9527-4DCF-999D-80FEE0A82B85}" type="CATEGORYNAME">
                      <a:rPr lang="en-US" sz="18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800" dirty="0"/>
                      <a:t>: 3,7%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14C6-4485-A026-1B893E3C2E26}"/>
                </c:ext>
              </c:extLst>
            </c:dLbl>
            <c:dLbl>
              <c:idx val="4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8924D7C-97BC-45FA-A626-50B0290A27F3}" type="CATEGORYNAME">
                      <a:rPr lang="en-US" sz="18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800" dirty="0"/>
                      <a:t>: 0,81%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14C6-4485-A026-1B893E3C2E26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Foglio1!$A$2:$A$6</c:f>
              <c:strCache>
                <c:ptCount val="4"/>
                <c:pt idx="0">
                  <c:v>Bari</c:v>
                </c:pt>
                <c:pt idx="1">
                  <c:v>Foggia</c:v>
                </c:pt>
                <c:pt idx="2">
                  <c:v>Lecce</c:v>
                </c:pt>
                <c:pt idx="3">
                  <c:v>Taranto</c:v>
                </c:pt>
              </c:strCache>
            </c:strRef>
          </c:cat>
          <c:val>
            <c:numRef>
              <c:f>Foglio1!$B$2:$B$6</c:f>
              <c:numCache>
                <c:formatCode>General</c:formatCode>
                <c:ptCount val="5"/>
                <c:pt idx="0">
                  <c:v>57.56</c:v>
                </c:pt>
                <c:pt idx="1">
                  <c:v>19.91</c:v>
                </c:pt>
                <c:pt idx="2">
                  <c:v>18.829999999999998</c:v>
                </c:pt>
                <c:pt idx="3">
                  <c:v>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4C6-4485-A026-1B893E3C2E26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5239086747527495E-2"/>
          <c:y val="9.5167986216227782E-2"/>
          <c:w val="0.84386000088493884"/>
          <c:h val="0.80966402756754441"/>
        </c:manualLayout>
      </c:layout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CITTADINANZA STUDENTI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3CB7-42AB-8E30-3FCF1A00BDD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3CB7-42AB-8E30-3FCF1A00BDD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3CB7-42AB-8E30-3FCF1A00BDD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3CB7-42AB-8E30-3FCF1A00BDD2}"/>
              </c:ext>
            </c:extLst>
          </c:dPt>
          <c:dLbls>
            <c:dLbl>
              <c:idx val="0"/>
              <c:layout>
                <c:manualLayout>
                  <c:x val="0.24143556280587275"/>
                  <c:y val="1.063829787234042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F2BB1A0-E751-467B-9B73-29A8C2CA71E7}" type="CATEGORYNAME">
                      <a:rPr lang="en-US" sz="1800"/>
                      <a:pPr>
                        <a:defRPr/>
                      </a:pPr>
                      <a:t>[NOME CATEGORIA]</a:t>
                    </a:fld>
                    <a:r>
                      <a:rPr lang="en-US" sz="1800" baseline="0" dirty="0"/>
                      <a:t>: 97,34%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CB7-42AB-8E30-3FCF1A00BDD2}"/>
                </c:ext>
              </c:extLst>
            </c:dLbl>
            <c:dLbl>
              <c:idx val="1"/>
              <c:layout>
                <c:manualLayout>
                  <c:x val="-0.1407861979849028"/>
                  <c:y val="5.8100251529647016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90842DF-F3BA-4CD5-99E4-F8DA0656C349}" type="CATEGORYNAME">
                      <a:rPr lang="en-US" sz="1800"/>
                      <a:pPr>
                        <a:defRPr sz="1800"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800" baseline="0" dirty="0"/>
                      <a:t>: 1,04%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CB7-42AB-8E30-3FCF1A00BDD2}"/>
                </c:ext>
              </c:extLst>
            </c:dLbl>
            <c:dLbl>
              <c:idx val="2"/>
              <c:layout>
                <c:manualLayout>
                  <c:x val="0.10036555554824912"/>
                  <c:y val="-1.367555410780895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ABE9013-2950-4E4B-A258-0D32A20A05FC}" type="CATEGORYNAME">
                      <a:rPr lang="en-US" sz="18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800" baseline="0" dirty="0"/>
                      <a:t>: 1,62%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3CB7-42AB-8E30-3FCF1A00BDD2}"/>
                </c:ext>
              </c:extLst>
            </c:dLbl>
            <c:dLbl>
              <c:idx val="3"/>
              <c:layout>
                <c:manualLayout>
                  <c:x val="0.29189105925023617"/>
                  <c:y val="3.170538970773781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203E403-09FC-40A2-A4B7-E57BDA3960F0}" type="CATEGORYNAME">
                      <a:rPr lang="en-US" sz="18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400" baseline="0" dirty="0"/>
                      <a:t>: 0</a:t>
                    </a:r>
                    <a:r>
                      <a:rPr lang="en-US" sz="1800" baseline="0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3CB7-42AB-8E30-3FCF1A00BDD2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Foglio1!$A$2:$A$5</c:f>
              <c:strCache>
                <c:ptCount val="3"/>
                <c:pt idx="0">
                  <c:v>Italiana</c:v>
                </c:pt>
                <c:pt idx="1">
                  <c:v>U.E.</c:v>
                </c:pt>
                <c:pt idx="2">
                  <c:v>Extra U.E.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>
                  <c:v>97.34</c:v>
                </c:pt>
                <c:pt idx="1">
                  <c:v>1.04</c:v>
                </c:pt>
                <c:pt idx="2">
                  <c:v>1.62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CB7-42AB-8E30-3FCF1A00BDD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Tipologia studenti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56A3-4458-A951-BFC49A7A9C2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56A3-4458-A951-BFC49A7A9C2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56A3-4458-A951-BFC49A7A9C2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56A3-4458-A951-BFC49A7A9C2E}"/>
              </c:ext>
            </c:extLst>
          </c:dPt>
          <c:dLbls>
            <c:dLbl>
              <c:idx val="0"/>
              <c:layout>
                <c:manualLayout>
                  <c:x val="0.10870291368377705"/>
                  <c:y val="-3.386243386243387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18997C5-D023-45AF-B7D7-04C00EA110B3}" type="CATEGORYNAME">
                      <a:rPr lang="en-US" sz="1800"/>
                      <a:pPr>
                        <a:defRPr/>
                      </a:pPr>
                      <a:t>[NOME CATEGORIA]</a:t>
                    </a:fld>
                    <a:r>
                      <a:rPr lang="en-US" sz="1800" dirty="0"/>
                      <a:t>: 13,05%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6A3-4458-A951-BFC49A7A9C2E}"/>
                </c:ext>
              </c:extLst>
            </c:dLbl>
            <c:dLbl>
              <c:idx val="1"/>
              <c:layout>
                <c:manualLayout>
                  <c:x val="7.4654604344669681E-2"/>
                  <c:y val="4.472843450479217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30BD3FA-4734-4BCB-BD12-A54670A3E0BC}" type="CATEGORYNAME">
                      <a:rPr lang="en-US" sz="18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800" dirty="0"/>
                      <a:t>: 57,81%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6A3-4458-A951-BFC49A7A9C2E}"/>
                </c:ext>
              </c:extLst>
            </c:dLbl>
            <c:dLbl>
              <c:idx val="2"/>
              <c:layout>
                <c:manualLayout>
                  <c:x val="1.1007911936704506E-2"/>
                  <c:y val="-0.1015873015873015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524F205-1C4A-4FC1-B778-41F97181106F}" type="CATEGORYNAME">
                      <a:rPr lang="en-US" sz="18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800" dirty="0"/>
                      <a:t>: 29,14%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6A3-4458-A951-BFC49A7A9C2E}"/>
                </c:ext>
              </c:extLst>
            </c:dLbl>
            <c:dLbl>
              <c:idx val="3"/>
              <c:layout>
                <c:manualLayout>
                  <c:x val="5.6463030744218365E-2"/>
                  <c:y val="-1.481490045988248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26E1C7D-9B53-483A-81C4-8AF0C52F3D4C}" type="CATEGORYNAME">
                      <a:rPr lang="en-US" sz="14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400" dirty="0"/>
                      <a:t>: 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703802139149107"/>
                      <c:h val="7.868781319848386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56A3-4458-A951-BFC49A7A9C2E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Foglio1!$A$2:$A$5</c:f>
              <c:strCache>
                <c:ptCount val="3"/>
                <c:pt idx="0">
                  <c:v>In sede</c:v>
                </c:pt>
                <c:pt idx="1">
                  <c:v>Pendolare</c:v>
                </c:pt>
                <c:pt idx="2">
                  <c:v>Fuori sede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>
                  <c:v>13.05</c:v>
                </c:pt>
                <c:pt idx="1">
                  <c:v>57.81</c:v>
                </c:pt>
                <c:pt idx="2">
                  <c:v>29.14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6A3-4458-A951-BFC49A7A9C2E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Giudizio complessivo ristorazione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E1FD-4799-9F68-94866A38B4C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E1FD-4799-9F68-94866A38B4C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E1FD-4799-9F68-94866A38B4C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E1FD-4799-9F68-94866A38B4C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E1FD-4799-9F68-94866A38B4C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E1FD-4799-9F68-94866A38B4CC}"/>
              </c:ext>
            </c:extLst>
          </c:dPt>
          <c:dLbls>
            <c:dLbl>
              <c:idx val="0"/>
              <c:layout>
                <c:manualLayout>
                  <c:x val="5.7104913678618856E-2"/>
                  <c:y val="-2.911208151382823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87589DE-7A34-424A-95F7-EFDEC57584E3}" type="CATEGORYNAME">
                      <a:rPr lang="en-US" sz="1800"/>
                      <a:pPr>
                        <a:defRPr/>
                      </a:pPr>
                      <a:t>[NOME CATEGORIA]</a:t>
                    </a:fld>
                    <a:r>
                      <a:rPr lang="en-US" sz="1800" dirty="0"/>
                      <a:t>: 5,76%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1FD-4799-9F68-94866A38B4CC}"/>
                </c:ext>
              </c:extLst>
            </c:dLbl>
            <c:dLbl>
              <c:idx val="1"/>
              <c:layout>
                <c:manualLayout>
                  <c:x val="4.7921080833449224E-2"/>
                  <c:y val="4.433328176301720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5B67E94-B33D-4BF7-81B8-4E0E6B38AAAB}" type="CATEGORYNAME">
                      <a:rPr lang="en-US" sz="18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800" dirty="0"/>
                      <a:t>: 14,04%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1FD-4799-9F68-94866A38B4CC}"/>
                </c:ext>
              </c:extLst>
            </c:dLbl>
            <c:dLbl>
              <c:idx val="2"/>
              <c:layout>
                <c:manualLayout>
                  <c:x val="4.2283298097251482E-2"/>
                  <c:y val="8.539543910722950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2A9DE9E-EA37-4474-B860-1A09C008DFEA}" type="CATEGORYNAME">
                      <a:rPr lang="en-US" sz="18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800" dirty="0"/>
                      <a:t>: 31,31%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1FD-4799-9F68-94866A38B4CC}"/>
                </c:ext>
              </c:extLst>
            </c:dLbl>
            <c:dLbl>
              <c:idx val="3"/>
              <c:layout>
                <c:manualLayout>
                  <c:x val="0"/>
                  <c:y val="0.271712760795730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3860D71-A276-4B62-A965-191D241EAB93}" type="CATEGORYNAME">
                      <a:rPr lang="en-US" sz="18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800" dirty="0"/>
                      <a:t>: 36,91%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1FD-4799-9F68-94866A38B4CC}"/>
                </c:ext>
              </c:extLst>
            </c:dLbl>
            <c:dLbl>
              <c:idx val="4"/>
              <c:layout>
                <c:manualLayout>
                  <c:x val="-0.15665560909366077"/>
                  <c:y val="1.589511743706987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946B08C-78CE-42AD-AB07-199EDF46AF0D}" type="CATEGORYNAME">
                      <a:rPr lang="en-US" sz="18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800" dirty="0"/>
                      <a:t>: 11,2%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1FD-4799-9F68-94866A38B4CC}"/>
                </c:ext>
              </c:extLst>
            </c:dLbl>
            <c:dLbl>
              <c:idx val="5"/>
              <c:layout>
                <c:manualLayout>
                  <c:x val="-6.3745019920318724E-2"/>
                  <c:y val="-2.134885977680738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600" dirty="0" err="1"/>
                      <a:t>Nessuna</a:t>
                    </a:r>
                    <a:r>
                      <a:rPr lang="en-US" sz="1600" dirty="0"/>
                      <a:t> </a:t>
                    </a:r>
                    <a:r>
                      <a:rPr lang="en-US" sz="1600" dirty="0" err="1"/>
                      <a:t>risposta</a:t>
                    </a:r>
                    <a:r>
                      <a:rPr lang="en-US" sz="1600" dirty="0"/>
                      <a:t>: 0,78%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E1FD-4799-9F68-94866A38B4CC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Foglio1!$A$2:$A$7</c:f>
              <c:strCache>
                <c:ptCount val="6"/>
                <c:pt idx="0">
                  <c:v>Scarso</c:v>
                </c:pt>
                <c:pt idx="1">
                  <c:v>Mediocre</c:v>
                </c:pt>
                <c:pt idx="2">
                  <c:v>Sufficiente</c:v>
                </c:pt>
                <c:pt idx="3">
                  <c:v>Buono</c:v>
                </c:pt>
                <c:pt idx="4">
                  <c:v>Ottimo</c:v>
                </c:pt>
                <c:pt idx="5">
                  <c:v>nessuna risposta</c:v>
                </c:pt>
              </c:strCache>
            </c:strRef>
          </c:cat>
          <c:val>
            <c:numRef>
              <c:f>Foglio1!$B$2:$B$7</c:f>
              <c:numCache>
                <c:formatCode>General</c:formatCode>
                <c:ptCount val="6"/>
                <c:pt idx="0">
                  <c:v>5.76</c:v>
                </c:pt>
                <c:pt idx="1">
                  <c:v>14.04</c:v>
                </c:pt>
                <c:pt idx="2">
                  <c:v>31.31</c:v>
                </c:pt>
                <c:pt idx="3">
                  <c:v>36.909999999999997</c:v>
                </c:pt>
                <c:pt idx="4">
                  <c:v>11.2</c:v>
                </c:pt>
                <c:pt idx="5">
                  <c:v>0.77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1FD-4799-9F68-94866A38B4CC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Giudizio complessivo residenza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C9D1-44E3-B93A-8E3FAFDCD86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C9D1-44E3-B93A-8E3FAFDCD86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C9D1-44E3-B93A-8E3FAFDCD86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C9D1-44E3-B93A-8E3FAFDCD86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C9D1-44E3-B93A-8E3FAFDCD86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C9D1-44E3-B93A-8E3FAFDCD861}"/>
              </c:ext>
            </c:extLst>
          </c:dPt>
          <c:dLbls>
            <c:dLbl>
              <c:idx val="0"/>
              <c:layout>
                <c:manualLayout>
                  <c:x val="2.3904382470119424E-2"/>
                  <c:y val="-2.95826730058108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9805C58-6049-4B79-B48F-4D7C664EBC8B}" type="CATEGORYNAME">
                      <a:rPr lang="en-US" sz="1800"/>
                      <a:pPr>
                        <a:defRPr/>
                      </a:pPr>
                      <a:t>[NOME CATEGORIA]</a:t>
                    </a:fld>
                    <a:r>
                      <a:rPr lang="en-US" sz="1800" dirty="0"/>
                      <a:t>: 3,26%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9D1-44E3-B93A-8E3FAFDCD861}"/>
                </c:ext>
              </c:extLst>
            </c:dLbl>
            <c:dLbl>
              <c:idx val="1"/>
              <c:layout>
                <c:manualLayout>
                  <c:x val="0.10756961654693552"/>
                  <c:y val="-4.014791336502906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CBDB24C-DA5C-4D60-95C9-4CEE5D5DEE75}" type="CATEGORYNAME">
                      <a:rPr lang="en-US" sz="18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800" dirty="0"/>
                      <a:t>: 8,01%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9D1-44E3-B93A-8E3FAFDCD861}"/>
                </c:ext>
              </c:extLst>
            </c:dLbl>
            <c:dLbl>
              <c:idx val="2"/>
              <c:layout>
                <c:manualLayout>
                  <c:x val="0"/>
                  <c:y val="-0.1373481246698362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2DC4448-5F34-41AA-B40C-6A05EF84494F}" type="CATEGORYNAME">
                      <a:rPr lang="en-US" sz="18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800" dirty="0"/>
                      <a:t>: 27,6%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9D1-44E3-B93A-8E3FAFDCD861}"/>
                </c:ext>
              </c:extLst>
            </c:dLbl>
            <c:dLbl>
              <c:idx val="3"/>
              <c:layout>
                <c:manualLayout>
                  <c:x val="-3.8512720770461459E-2"/>
                  <c:y val="3.169555469591657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48EBECF-3FF9-4B46-9A16-31290D973ABB}" type="CATEGORYNAME">
                      <a:rPr lang="en-US" sz="18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800" dirty="0"/>
                      <a:t>: 43,03%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C9D1-44E3-B93A-8E3FAFDCD861}"/>
                </c:ext>
              </c:extLst>
            </c:dLbl>
            <c:dLbl>
              <c:idx val="4"/>
              <c:layout>
                <c:manualLayout>
                  <c:x val="-9.5617529880478114E-2"/>
                  <c:y val="-3.169572107765451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DA662F0-B5A2-4EEA-834C-81C9929A2015}" type="CATEGORYNAME">
                      <a:rPr lang="en-US" sz="18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800" dirty="0"/>
                      <a:t>: 15,73%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C9D1-44E3-B93A-8E3FAFDCD861}"/>
                </c:ext>
              </c:extLst>
            </c:dLbl>
            <c:dLbl>
              <c:idx val="5"/>
              <c:layout>
                <c:manualLayout>
                  <c:x val="-8.9462966029372482E-2"/>
                  <c:y val="-2.404549189121978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F9F1137-8E50-4890-A96D-54C7DEE79094}" type="CATEGORYNAME">
                      <a:rPr lang="en-US" sz="16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600" dirty="0"/>
                      <a:t>: 2,37%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C9D1-44E3-B93A-8E3FAFDCD861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Foglio1!$A$2:$A$7</c:f>
              <c:strCache>
                <c:ptCount val="6"/>
                <c:pt idx="0">
                  <c:v>Scarso</c:v>
                </c:pt>
                <c:pt idx="1">
                  <c:v>Mediocre</c:v>
                </c:pt>
                <c:pt idx="2">
                  <c:v>Sufficiente</c:v>
                </c:pt>
                <c:pt idx="3">
                  <c:v>Buono</c:v>
                </c:pt>
                <c:pt idx="4">
                  <c:v>Ottimo</c:v>
                </c:pt>
                <c:pt idx="5">
                  <c:v>Nessuna risposta</c:v>
                </c:pt>
              </c:strCache>
            </c:strRef>
          </c:cat>
          <c:val>
            <c:numRef>
              <c:f>Foglio1!$B$2:$B$7</c:f>
              <c:numCache>
                <c:formatCode>General</c:formatCode>
                <c:ptCount val="6"/>
                <c:pt idx="0">
                  <c:v>3.26</c:v>
                </c:pt>
                <c:pt idx="1">
                  <c:v>8.01</c:v>
                </c:pt>
                <c:pt idx="2">
                  <c:v>27.6</c:v>
                </c:pt>
                <c:pt idx="3">
                  <c:v>43.03</c:v>
                </c:pt>
                <c:pt idx="4">
                  <c:v>15.73</c:v>
                </c:pt>
                <c:pt idx="5">
                  <c:v>2.37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9D1-44E3-B93A-8E3FAFDCD861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Giudizio complessivo Servizio assistenza e segreteria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75F9-4D73-ACDE-4D492982231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75F9-4D73-ACDE-4D492982231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75F9-4D73-ACDE-4D492982231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75F9-4D73-ACDE-4D492982231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75F9-4D73-ACDE-4D492982231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75F9-4D73-ACDE-4D492982231E}"/>
              </c:ext>
            </c:extLst>
          </c:dPt>
          <c:dLbls>
            <c:dLbl>
              <c:idx val="0"/>
              <c:layout>
                <c:manualLayout>
                  <c:x val="6.6269052352551355E-3"/>
                  <c:y val="-2.683178534571723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9E47D56-57F0-4F84-9982-4445E3206D73}" type="CATEGORYNAME">
                      <a:rPr lang="en-US" sz="1800"/>
                      <a:pPr>
                        <a:defRPr/>
                      </a:pPr>
                      <a:t>[NOME CATEGORIA]</a:t>
                    </a:fld>
                    <a:r>
                      <a:rPr lang="en-US" sz="1800" dirty="0"/>
                      <a:t>: 3,70%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5F9-4D73-ACDE-4D492982231E}"/>
                </c:ext>
              </c:extLst>
            </c:dLbl>
            <c:dLbl>
              <c:idx val="1"/>
              <c:layout>
                <c:manualLayout>
                  <c:x val="7.4221338634857525E-2"/>
                  <c:y val="-2.270381836945304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30CE307-D176-4ABB-BDD2-BD745A270C9C}" type="CATEGORYNAME">
                      <a:rPr lang="en-US" sz="18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800" dirty="0"/>
                      <a:t>: 8,06%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5F9-4D73-ACDE-4D492982231E}"/>
                </c:ext>
              </c:extLst>
            </c:dLbl>
            <c:dLbl>
              <c:idx val="2"/>
              <c:layout>
                <c:manualLayout>
                  <c:x val="0"/>
                  <c:y val="-0.1547987616099071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A725DCB-BC62-4888-B6FA-1FF6FAED4633}" type="CATEGORYNAME">
                      <a:rPr lang="en-US" sz="18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800" dirty="0"/>
                      <a:t>:</a:t>
                    </a:r>
                    <a:r>
                      <a:rPr lang="en-US" sz="1800" baseline="0" dirty="0"/>
                      <a:t> 25,1%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5F9-4D73-ACDE-4D492982231E}"/>
                </c:ext>
              </c:extLst>
            </c:dLbl>
            <c:dLbl>
              <c:idx val="3"/>
              <c:layout>
                <c:manualLayout>
                  <c:x val="-4.1487839771101577E-2"/>
                  <c:y val="8.012326656394437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B00B719-A6B7-4A63-BAB3-E022B33D9279}" type="CATEGORYNAME">
                      <a:rPr lang="en-US" sz="18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800" dirty="0"/>
                      <a:t>: 39,48%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75F9-4D73-ACDE-4D492982231E}"/>
                </c:ext>
              </c:extLst>
            </c:dLbl>
            <c:dLbl>
              <c:idx val="4"/>
              <c:layout>
                <c:manualLayout>
                  <c:x val="0"/>
                  <c:y val="-4.314329738058551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C405005-30F6-4BF0-9B34-36201A0031AB}" type="CATEGORYNAME">
                      <a:rPr lang="en-US" sz="18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800" dirty="0"/>
                      <a:t>: 13,92%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75F9-4D73-ACDE-4D492982231E}"/>
                </c:ext>
              </c:extLst>
            </c:dLbl>
            <c:dLbl>
              <c:idx val="5"/>
              <c:layout>
                <c:manualLayout>
                  <c:x val="-1.8555334658714395E-2"/>
                  <c:y val="-1.444788441692467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3DB686C-BDEB-46C3-905A-1D975C30ED06}" type="CATEGORYNAME">
                      <a:rPr lang="en-US" sz="18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400" dirty="0"/>
                      <a:t>: 9,73</a:t>
                    </a:r>
                    <a:r>
                      <a:rPr lang="en-US" sz="1400" baseline="0" dirty="0"/>
                      <a:t> </a:t>
                    </a:r>
                    <a:r>
                      <a:rPr lang="en-US" sz="1400" dirty="0"/>
                      <a:t>%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124580600387181"/>
                      <c:h val="7.472660344701492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75F9-4D73-ACDE-4D492982231E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Foglio1!$A$2:$A$7</c:f>
              <c:strCache>
                <c:ptCount val="6"/>
                <c:pt idx="0">
                  <c:v>Scarso</c:v>
                </c:pt>
                <c:pt idx="1">
                  <c:v>Mediocre</c:v>
                </c:pt>
                <c:pt idx="2">
                  <c:v>Sufficiente</c:v>
                </c:pt>
                <c:pt idx="3">
                  <c:v>Buono</c:v>
                </c:pt>
                <c:pt idx="4">
                  <c:v>Ottimo</c:v>
                </c:pt>
                <c:pt idx="5">
                  <c:v>Nessuna risposta</c:v>
                </c:pt>
              </c:strCache>
            </c:strRef>
          </c:cat>
          <c:val>
            <c:numRef>
              <c:f>Foglio1!$B$2:$B$7</c:f>
              <c:numCache>
                <c:formatCode>General</c:formatCode>
                <c:ptCount val="6"/>
                <c:pt idx="0">
                  <c:v>3.7</c:v>
                </c:pt>
                <c:pt idx="1">
                  <c:v>8.06</c:v>
                </c:pt>
                <c:pt idx="2">
                  <c:v>25.1</c:v>
                </c:pt>
                <c:pt idx="3">
                  <c:v>39.479999999999997</c:v>
                </c:pt>
                <c:pt idx="4">
                  <c:v>13.92</c:v>
                </c:pt>
                <c:pt idx="5">
                  <c:v>9.73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5F9-4D73-ACDE-4D492982231E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Giudizio complessivo - sito web istituzionale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75FD-4947-81B3-767DAA42726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75FD-4947-81B3-767DAA42726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75FD-4947-81B3-767DAA42726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75FD-4947-81B3-767DAA42726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75FD-4947-81B3-767DAA42726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75FD-4947-81B3-767DAA427269}"/>
              </c:ext>
            </c:extLst>
          </c:dPt>
          <c:dLbls>
            <c:dLbl>
              <c:idx val="0"/>
              <c:layout>
                <c:manualLayout>
                  <c:x val="4.0363269424822422E-3"/>
                  <c:y val="-3.641881638846738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800" dirty="0" err="1"/>
                      <a:t>Scarso</a:t>
                    </a:r>
                    <a:r>
                      <a:rPr lang="en-US" sz="2000" dirty="0"/>
                      <a:t>: </a:t>
                    </a:r>
                    <a:r>
                      <a:rPr lang="en-US" sz="1800" dirty="0"/>
                      <a:t>1,87%</a:t>
                    </a:r>
                    <a:endParaRPr lang="en-US" sz="10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75FD-4947-81B3-767DAA427269}"/>
                </c:ext>
              </c:extLst>
            </c:dLbl>
            <c:dLbl>
              <c:idx val="1"/>
              <c:layout>
                <c:manualLayout>
                  <c:x val="7.6690317847504172E-2"/>
                  <c:y val="-3.641881638846737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264C04D-E08B-440D-A133-C86071A300F4}" type="CATEGORYNAME">
                      <a:rPr lang="en-US" sz="18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800" dirty="0"/>
                      <a:t>: 5,99%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5FD-4947-81B3-767DAA427269}"/>
                </c:ext>
              </c:extLst>
            </c:dLbl>
            <c:dLbl>
              <c:idx val="2"/>
              <c:layout>
                <c:manualLayout>
                  <c:x val="2.4037439169297285E-2"/>
                  <c:y val="-8.431668997702387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17C0974-A799-4267-8E72-22C641A53C33}" type="CATEGORYNAME">
                      <a:rPr lang="en-US" sz="18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800" dirty="0"/>
                      <a:t>: 27,10%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456600186238215"/>
                      <c:h val="0.1408253959690681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5FD-4947-81B3-767DAA427269}"/>
                </c:ext>
              </c:extLst>
            </c:dLbl>
            <c:dLbl>
              <c:idx val="3"/>
              <c:layout>
                <c:manualLayout>
                  <c:x val="-0.14934420281218636"/>
                  <c:y val="3.034901365705614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7A67ABE-83A5-4366-8843-EFF0D0D05F57}" type="CATEGORYNAME">
                      <a:rPr lang="en-US" sz="18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800" dirty="0"/>
                      <a:t>: 44,76%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75FD-4947-81B3-767DAA427269}"/>
                </c:ext>
              </c:extLst>
            </c:dLbl>
            <c:dLbl>
              <c:idx val="4"/>
              <c:layout>
                <c:manualLayout>
                  <c:x val="-7.803586610200465E-2"/>
                  <c:y val="-3.034901365705614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26DE55C-0114-4C04-B5C1-7CEAFC14716B}" type="CATEGORYNAME">
                      <a:rPr lang="en-US" sz="18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800" dirty="0"/>
                      <a:t>: 18,66%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75FD-4947-81B3-767DAA427269}"/>
                </c:ext>
              </c:extLst>
            </c:dLbl>
            <c:dLbl>
              <c:idx val="5"/>
              <c:layout>
                <c:manualLayout>
                  <c:x val="-9.5526510245755106E-2"/>
                  <c:y val="-2.0232675771370764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4137333-C977-4452-8DD4-918E2BB87FAE}" type="CATEGORYNAME">
                      <a:rPr lang="en-US" sz="18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800" dirty="0"/>
                      <a:t>: 1,62</a:t>
                    </a:r>
                    <a:r>
                      <a:rPr lang="en-US" sz="1800" baseline="0" dirty="0"/>
                      <a:t> </a:t>
                    </a:r>
                    <a:r>
                      <a:rPr lang="en-US" sz="1800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75FD-4947-81B3-767DAA427269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Foglio1!$A$2:$A$7</c:f>
              <c:strCache>
                <c:ptCount val="6"/>
                <c:pt idx="0">
                  <c:v>Scarso</c:v>
                </c:pt>
                <c:pt idx="1">
                  <c:v>Mediocre</c:v>
                </c:pt>
                <c:pt idx="2">
                  <c:v>Sufficiente</c:v>
                </c:pt>
                <c:pt idx="3">
                  <c:v>Buono</c:v>
                </c:pt>
                <c:pt idx="4">
                  <c:v>Ottimo</c:v>
                </c:pt>
                <c:pt idx="5">
                  <c:v>Nessuna risposta</c:v>
                </c:pt>
              </c:strCache>
            </c:strRef>
          </c:cat>
          <c:val>
            <c:numRef>
              <c:f>Foglio1!$B$2:$B$7</c:f>
              <c:numCache>
                <c:formatCode>General</c:formatCode>
                <c:ptCount val="6"/>
                <c:pt idx="0">
                  <c:v>1.87</c:v>
                </c:pt>
                <c:pt idx="1">
                  <c:v>5.99</c:v>
                </c:pt>
                <c:pt idx="2">
                  <c:v>27.1</c:v>
                </c:pt>
                <c:pt idx="3">
                  <c:v>44.76</c:v>
                </c:pt>
                <c:pt idx="4">
                  <c:v>18.66</c:v>
                </c:pt>
                <c:pt idx="5">
                  <c:v>1.62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5FD-4947-81B3-767DAA427269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Giudizio complessivo - Portale studenti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36C0-4DA5-90A5-5C8660DACED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36C0-4DA5-90A5-5C8660DACED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36C0-4DA5-90A5-5C8660DACED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36C0-4DA5-90A5-5C8660DACED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36C0-4DA5-90A5-5C8660DACED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36C0-4DA5-90A5-5C8660DACED8}"/>
              </c:ext>
            </c:extLst>
          </c:dPt>
          <c:dLbls>
            <c:dLbl>
              <c:idx val="0"/>
              <c:layout>
                <c:manualLayout>
                  <c:x val="4.5288001965141211E-2"/>
                  <c:y val="-2.72023214301723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0BA73F9-ED90-49E0-928B-A1BABBF8D963}" type="CATEGORYNAME">
                      <a:rPr lang="en-US" sz="1800"/>
                      <a:pPr>
                        <a:defRPr/>
                      </a:pPr>
                      <a:t>[NOME CATEGORIA]</a:t>
                    </a:fld>
                    <a:r>
                      <a:rPr lang="en-US" sz="1800" dirty="0"/>
                      <a:t>: 1,83%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6C0-4DA5-90A5-5C8660DACED8}"/>
                </c:ext>
              </c:extLst>
            </c:dLbl>
            <c:dLbl>
              <c:idx val="1"/>
              <c:layout>
                <c:manualLayout>
                  <c:x val="0.14252414252414253"/>
                  <c:y val="-2.622273577376203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8303866-DF2C-4E3F-BC6E-CAC69794CED1}" type="CATEGORYNAME">
                      <a:rPr lang="en-US" sz="18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800" dirty="0"/>
                      <a:t>: 5,69%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6C0-4DA5-90A5-5C8660DACED8}"/>
                </c:ext>
              </c:extLst>
            </c:dLbl>
            <c:dLbl>
              <c:idx val="2"/>
              <c:layout>
                <c:manualLayout>
                  <c:x val="2.7547671571019738E-2"/>
                  <c:y val="-3.138407179645415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A26E7E2-6A83-458C-B88A-24B451A9BF09}" type="CATEGORYNAME">
                      <a:rPr lang="en-US" sz="18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800" dirty="0"/>
                      <a:t>: 23,82%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36C0-4DA5-90A5-5C8660DACED8}"/>
                </c:ext>
              </c:extLst>
            </c:dLbl>
            <c:dLbl>
              <c:idx val="3"/>
              <c:layout>
                <c:manualLayout>
                  <c:x val="-7.4700382325359457E-2"/>
                  <c:y val="4.841165656108417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87603C2-EE22-4439-AA46-2DA25B56E97A}" type="CATEGORYNAME">
                      <a:rPr lang="en-US" sz="18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800" dirty="0"/>
                      <a:t>: 45,14%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36C0-4DA5-90A5-5C8660DACED8}"/>
                </c:ext>
              </c:extLst>
            </c:dLbl>
            <c:dLbl>
              <c:idx val="4"/>
              <c:layout>
                <c:manualLayout>
                  <c:x val="-3.5964035964035967E-2"/>
                  <c:y val="-5.446293494704994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0ADE90A-F9F8-49F0-B56C-E3AE42389C73}" type="CATEGORYNAME">
                      <a:rPr lang="en-US" sz="18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800" dirty="0"/>
                      <a:t>: 21,57%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36C0-4DA5-90A5-5C8660DACED8}"/>
                </c:ext>
              </c:extLst>
            </c:dLbl>
            <c:dLbl>
              <c:idx val="5"/>
              <c:layout>
                <c:manualLayout>
                  <c:x val="-0.12654023142212117"/>
                  <c:y val="8.0685829551185081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B3CA8F0-0F45-4D93-9545-F2E84A79ACB4}" type="CATEGORYNAME">
                      <a:rPr lang="en-US" sz="16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600" dirty="0"/>
                      <a:t>: 1,95</a:t>
                    </a:r>
                    <a:r>
                      <a:rPr lang="en-US" sz="1600" baseline="0" dirty="0"/>
                      <a:t> </a:t>
                    </a:r>
                    <a:r>
                      <a:rPr lang="en-US" sz="1600" dirty="0"/>
                      <a:t>%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36C0-4DA5-90A5-5C8660DACED8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Foglio1!$A$2:$A$7</c:f>
              <c:strCache>
                <c:ptCount val="6"/>
                <c:pt idx="0">
                  <c:v>Scarso</c:v>
                </c:pt>
                <c:pt idx="1">
                  <c:v>Mediocre</c:v>
                </c:pt>
                <c:pt idx="2">
                  <c:v>Sufficiente</c:v>
                </c:pt>
                <c:pt idx="3">
                  <c:v>Buono</c:v>
                </c:pt>
                <c:pt idx="4">
                  <c:v>Ottimo</c:v>
                </c:pt>
                <c:pt idx="5">
                  <c:v>Nessuna risposta</c:v>
                </c:pt>
              </c:strCache>
            </c:strRef>
          </c:cat>
          <c:val>
            <c:numRef>
              <c:f>Foglio1!$B$2:$B$7</c:f>
              <c:numCache>
                <c:formatCode>General</c:formatCode>
                <c:ptCount val="6"/>
                <c:pt idx="0">
                  <c:v>1.83</c:v>
                </c:pt>
                <c:pt idx="1">
                  <c:v>5.69</c:v>
                </c:pt>
                <c:pt idx="2">
                  <c:v>23.82</c:v>
                </c:pt>
                <c:pt idx="3">
                  <c:v>45.14</c:v>
                </c:pt>
                <c:pt idx="4">
                  <c:v>21.57</c:v>
                </c:pt>
                <c:pt idx="5">
                  <c:v>1.95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6C0-4DA5-90A5-5C8660DACED8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Giudizio complessivo - App MyAdisu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0BFB-44EA-B48E-2A2A267D0C6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0BFB-44EA-B48E-2A2A267D0C6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0BFB-44EA-B48E-2A2A267D0C6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0BFB-44EA-B48E-2A2A267D0C6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0BFB-44EA-B48E-2A2A267D0C6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0BFB-44EA-B48E-2A2A267D0C6D}"/>
              </c:ext>
            </c:extLst>
          </c:dPt>
          <c:dLbls>
            <c:dLbl>
              <c:idx val="0"/>
              <c:layout>
                <c:manualLayout>
                  <c:x val="-0.13191107173678951"/>
                  <c:y val="-3.608736942070275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A99DD66-DAD4-4205-BEBE-D08A0D8AAC2C}" type="CATEGORYNAME">
                      <a:rPr lang="en-US" sz="1800"/>
                      <a:pPr>
                        <a:defRPr/>
                      </a:pPr>
                      <a:t>[NOME CATEGORIA]</a:t>
                    </a:fld>
                    <a:r>
                      <a:rPr lang="en-US" sz="1800" dirty="0"/>
                      <a:t>: 3,45%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BFB-44EA-B48E-2A2A267D0C6D}"/>
                </c:ext>
              </c:extLst>
            </c:dLbl>
            <c:dLbl>
              <c:idx val="1"/>
              <c:layout>
                <c:manualLayout>
                  <c:x val="6.9835111542191949E-2"/>
                  <c:y val="-5.128205128205127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2BF38B5-F46C-4BB5-A226-B1C49C622960}" type="CATEGORYNAME">
                      <a:rPr lang="en-US" sz="18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800" dirty="0"/>
                      <a:t>: 5,49%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BFB-44EA-B48E-2A2A267D0C6D}"/>
                </c:ext>
              </c:extLst>
            </c:dLbl>
            <c:dLbl>
              <c:idx val="2"/>
              <c:layout>
                <c:manualLayout>
                  <c:x val="4.0812864527310297E-2"/>
                  <c:y val="1.045444526698418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04E125D-F6B7-46F4-96FB-63FCAC6B2496}" type="CATEGORYNAME">
                      <a:rPr lang="en-US" sz="18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800" dirty="0"/>
                      <a:t>: 15,54%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BFB-44EA-B48E-2A2A267D0C6D}"/>
                </c:ext>
              </c:extLst>
            </c:dLbl>
            <c:dLbl>
              <c:idx val="3"/>
              <c:layout>
                <c:manualLayout>
                  <c:x val="-3.8797284190106693E-3"/>
                  <c:y val="0.1481481481481481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A9E3F86-A410-41E4-B1F7-10D494ABF3F1}" type="CATEGORYNAME">
                      <a:rPr lang="en-US" sz="18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800" dirty="0"/>
                      <a:t>: 24,23%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0BFB-44EA-B48E-2A2A267D0C6D}"/>
                </c:ext>
              </c:extLst>
            </c:dLbl>
            <c:dLbl>
              <c:idx val="4"/>
              <c:layout>
                <c:manualLayout>
                  <c:x val="-0.18234723569350147"/>
                  <c:y val="6.077857789143878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8AA1F1E-EF30-40DE-9811-720F99E1996A}" type="CATEGORYNAME">
                      <a:rPr lang="en-US" sz="18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800" dirty="0"/>
                      <a:t>: 12,26%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0BFB-44EA-B48E-2A2A267D0C6D}"/>
                </c:ext>
              </c:extLst>
            </c:dLbl>
            <c:dLbl>
              <c:idx val="5"/>
              <c:layout>
                <c:manualLayout>
                  <c:x val="0"/>
                  <c:y val="-9.1168091168091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9F1DBBF-FE56-431E-B84C-9F210713841A}" type="CATEGORYNAME">
                      <a:rPr lang="en-US" sz="180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[NOME CATEGORIA]</a:t>
                    </a:fld>
                    <a:r>
                      <a:rPr lang="en-US" sz="1800" dirty="0"/>
                      <a:t>: 39,03%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0BFB-44EA-B48E-2A2A267D0C6D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Foglio1!$A$2:$A$7</c:f>
              <c:strCache>
                <c:ptCount val="6"/>
                <c:pt idx="0">
                  <c:v>Scarso</c:v>
                </c:pt>
                <c:pt idx="1">
                  <c:v>Mediocre</c:v>
                </c:pt>
                <c:pt idx="2">
                  <c:v>Sufficiente</c:v>
                </c:pt>
                <c:pt idx="3">
                  <c:v>Buono</c:v>
                </c:pt>
                <c:pt idx="4">
                  <c:v>Ottimo</c:v>
                </c:pt>
                <c:pt idx="5">
                  <c:v>Non uso l'app</c:v>
                </c:pt>
              </c:strCache>
            </c:strRef>
          </c:cat>
          <c:val>
            <c:numRef>
              <c:f>Foglio1!$B$2:$B$7</c:f>
              <c:numCache>
                <c:formatCode>General</c:formatCode>
                <c:ptCount val="6"/>
                <c:pt idx="0">
                  <c:v>3.45</c:v>
                </c:pt>
                <c:pt idx="1">
                  <c:v>5.49</c:v>
                </c:pt>
                <c:pt idx="2">
                  <c:v>15.54</c:v>
                </c:pt>
                <c:pt idx="3">
                  <c:v>24.23</c:v>
                </c:pt>
                <c:pt idx="4">
                  <c:v>12.26</c:v>
                </c:pt>
                <c:pt idx="5">
                  <c:v>43.66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BFB-44EA-B48E-2A2A267D0C6D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5F1CF908-B9F8-4D75-9563-AB61F9135D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1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FDEC0F2-C9ED-4E40-9090-1AABA509E02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A140195-D615-43BB-820B-E860C4E4CCB4}" type="datetime1">
              <a:rPr lang="it-IT" noProof="1" smtClean="0"/>
              <a:t>21/12/2023</a:t>
            </a:fld>
            <a:endParaRPr lang="it-IT" noProof="1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2343BCB-1A9C-419E-A510-1B43D44FD11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1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D2ECDCF-FA4F-4A45-8FAD-9C923EE306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3DA0F0C-BE24-43A8-A6ED-60EC67C28C43}" type="slidenum">
              <a:rPr lang="it-IT" noProof="1" dirty="0" smtClean="0"/>
              <a:t>‹N›</a:t>
            </a:fld>
            <a:endParaRPr lang="it-IT" noProof="1"/>
          </a:p>
        </p:txBody>
      </p:sp>
    </p:spTree>
    <p:extLst>
      <p:ext uri="{BB962C8B-B14F-4D97-AF65-F5344CB8AC3E}">
        <p14:creationId xmlns:p14="http://schemas.microsoft.com/office/powerpoint/2010/main" val="979089529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1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7F00178-35B1-4219-BE76-F9426C69D24E}" type="datetime1">
              <a:rPr lang="it-IT" noProof="1" dirty="0" smtClean="0"/>
              <a:t>21/12/2023</a:t>
            </a:fld>
            <a:endParaRPr lang="it-IT" noProof="1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1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1"/>
              <a:t>Fare clic per modificare gli stili del testo dello schema</a:t>
            </a:r>
          </a:p>
          <a:p>
            <a:pPr lvl="1" rtl="0"/>
            <a:r>
              <a:rPr lang="it-IT" noProof="1"/>
              <a:t>Secondo livello</a:t>
            </a:r>
          </a:p>
          <a:p>
            <a:pPr lvl="2" rtl="0"/>
            <a:r>
              <a:rPr lang="it-IT" noProof="1"/>
              <a:t>Terzo livello</a:t>
            </a:r>
          </a:p>
          <a:p>
            <a:pPr lvl="3" rtl="0"/>
            <a:r>
              <a:rPr lang="it-IT" noProof="1"/>
              <a:t>Quarto livello</a:t>
            </a:r>
          </a:p>
          <a:p>
            <a:pPr lvl="4" rtl="0"/>
            <a:r>
              <a:rPr lang="it-IT" noProof="1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1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6BA3186-490C-4963-9CE5-58096C2F0BE5}" type="slidenum">
              <a:rPr lang="it-IT" noProof="1" dirty="0" smtClean="0"/>
              <a:t>‹N›</a:t>
            </a:fld>
            <a:endParaRPr lang="it-IT" noProof="1"/>
          </a:p>
        </p:txBody>
      </p:sp>
    </p:spTree>
    <p:extLst>
      <p:ext uri="{BB962C8B-B14F-4D97-AF65-F5344CB8AC3E}">
        <p14:creationId xmlns:p14="http://schemas.microsoft.com/office/powerpoint/2010/main" val="97206414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 noProof="1"/>
          </a:p>
        </p:txBody>
      </p:sp>
      <p:sp>
        <p:nvSpPr>
          <p:cNvPr id="5" name="Segnaposto intestazione 4">
            <a:extLst>
              <a:ext uri="{FF2B5EF4-FFF2-40B4-BE49-F238E27FC236}">
                <a16:creationId xmlns:a16="http://schemas.microsoft.com/office/drawing/2014/main" id="{AF0B16D6-0F2A-CA35-F878-C600C2FF5B2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rtl="0"/>
            <a:endParaRPr lang="it-IT" noProof="1"/>
          </a:p>
        </p:txBody>
      </p:sp>
    </p:spTree>
    <p:extLst>
      <p:ext uri="{BB962C8B-B14F-4D97-AF65-F5344CB8AC3E}">
        <p14:creationId xmlns:p14="http://schemas.microsoft.com/office/powerpoint/2010/main" val="2767789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pPr rtl="0"/>
            <a:fld id="{3BE1EE34-9F94-48F9-A427-0024D69C9C7C}" type="datetime1">
              <a:rPr lang="it-IT" noProof="1" smtClean="0"/>
              <a:t>21/12/2023</a:t>
            </a:fld>
            <a:endParaRPr lang="it-IT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pPr rtl="0"/>
            <a:endParaRPr lang="it-IT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pPr rtl="0"/>
            <a:fld id="{D57F1E4F-1CFF-5643-939E-217C01CDF565}" type="slidenum">
              <a:rPr lang="it-IT" noProof="1" smtClean="0"/>
              <a:pPr rtl="0"/>
              <a:t>‹N›</a:t>
            </a:fld>
            <a:endParaRPr lang="it-IT" noProof="1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0533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B3A945C-69BF-4955-9D31-C35EA5E3A90A}" type="datetime1">
              <a:rPr lang="it-IT" noProof="1" smtClean="0"/>
              <a:t>21/12/2023</a:t>
            </a:fld>
            <a:endParaRPr lang="it-IT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it-IT" noProof="1" smtClean="0"/>
              <a:pPr rtl="0"/>
              <a:t>‹N›</a:t>
            </a:fld>
            <a:endParaRPr lang="it-IT" noProof="1"/>
          </a:p>
        </p:txBody>
      </p:sp>
    </p:spTree>
    <p:extLst>
      <p:ext uri="{BB962C8B-B14F-4D97-AF65-F5344CB8AC3E}">
        <p14:creationId xmlns:p14="http://schemas.microsoft.com/office/powerpoint/2010/main" val="3551209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7B859E4-CED9-4A5B-AD81-1569AB76BF15}" type="datetime1">
              <a:rPr lang="it-IT" noProof="1" smtClean="0"/>
              <a:t>21/12/2023</a:t>
            </a:fld>
            <a:endParaRPr lang="it-IT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it-IT" noProof="1" smtClean="0"/>
              <a:pPr rtl="0"/>
              <a:t>‹N›</a:t>
            </a:fld>
            <a:endParaRPr lang="it-IT" noProof="1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477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3A0BDA5-A058-472B-89D8-EB3EFDE569DE}" type="datetime1">
              <a:rPr lang="it-IT" noProof="1" smtClean="0"/>
              <a:t>21/12/2023</a:t>
            </a:fld>
            <a:endParaRPr lang="it-IT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it-IT" noProof="1" smtClean="0"/>
              <a:pPr rtl="0"/>
              <a:t>‹N›</a:t>
            </a:fld>
            <a:endParaRPr lang="it-IT" noProof="1"/>
          </a:p>
        </p:txBody>
      </p:sp>
    </p:spTree>
    <p:extLst>
      <p:ext uri="{BB962C8B-B14F-4D97-AF65-F5344CB8AC3E}">
        <p14:creationId xmlns:p14="http://schemas.microsoft.com/office/powerpoint/2010/main" val="247379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02B96D2-9DEF-4315-A9C0-B9C0EA8F170F}" type="datetime1">
              <a:rPr lang="it-IT" noProof="1" smtClean="0"/>
              <a:t>21/12/2023</a:t>
            </a:fld>
            <a:endParaRPr lang="it-IT" noProof="1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1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it-IT" noProof="1" smtClean="0"/>
              <a:pPr rtl="0"/>
              <a:t>‹N›</a:t>
            </a:fld>
            <a:endParaRPr lang="it-IT" noProof="1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3732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F88AAF-7F24-4F59-AF58-B239C3E313AB}" type="datetime1">
              <a:rPr lang="it-IT" noProof="1" smtClean="0"/>
              <a:t>21/12/2023</a:t>
            </a:fld>
            <a:endParaRPr lang="it-IT" noProof="1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1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it-IT" noProof="1" smtClean="0"/>
              <a:pPr rtl="0"/>
              <a:t>‹N›</a:t>
            </a:fld>
            <a:endParaRPr lang="it-IT" noProof="1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6834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DEAB25C-ECA9-4183-90F7-2962AA1C9676}" type="datetime1">
              <a:rPr lang="it-IT" noProof="1" smtClean="0"/>
              <a:t>21/12/2023</a:t>
            </a:fld>
            <a:endParaRPr lang="it-IT" noProof="1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it-IT" noProof="1" smtClean="0"/>
              <a:pPr rtl="0"/>
              <a:t>‹N›</a:t>
            </a:fld>
            <a:endParaRPr lang="it-IT" noProof="1"/>
          </a:p>
        </p:txBody>
      </p:sp>
    </p:spTree>
    <p:extLst>
      <p:ext uri="{BB962C8B-B14F-4D97-AF65-F5344CB8AC3E}">
        <p14:creationId xmlns:p14="http://schemas.microsoft.com/office/powerpoint/2010/main" val="522154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2B5CBCB-0386-4DA8-86A8-D7D6DBB7B278}" type="datetime1">
              <a:rPr lang="it-IT" noProof="1" smtClean="0"/>
              <a:t>21/12/2023</a:t>
            </a:fld>
            <a:endParaRPr lang="it-IT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it-IT" noProof="1" smtClean="0"/>
              <a:pPr rtl="0"/>
              <a:t>‹N›</a:t>
            </a:fld>
            <a:endParaRPr lang="it-IT" noProof="1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9459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1AE0570-3850-41B9-BCC1-EAC5F08D70BA}" type="datetime1">
              <a:rPr lang="it-IT" noProof="1" smtClean="0"/>
              <a:t>21/12/2023</a:t>
            </a:fld>
            <a:endParaRPr lang="it-IT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it-IT" noProof="1" smtClean="0"/>
              <a:pPr rtl="0"/>
              <a:t>‹N›</a:t>
            </a:fld>
            <a:endParaRPr lang="it-IT" noProof="1"/>
          </a:p>
        </p:txBody>
      </p:sp>
    </p:spTree>
    <p:extLst>
      <p:ext uri="{BB962C8B-B14F-4D97-AF65-F5344CB8AC3E}">
        <p14:creationId xmlns:p14="http://schemas.microsoft.com/office/powerpoint/2010/main" val="2949864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5DBE3B7-AD7C-44F8-86CB-1D6323FD3C00}" type="datetime1">
              <a:rPr lang="it-IT" noProof="1" smtClean="0"/>
              <a:t>21/12/2023</a:t>
            </a:fld>
            <a:endParaRPr lang="it-IT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it-IT" noProof="1" smtClean="0"/>
              <a:pPr rtl="0"/>
              <a:t>‹N›</a:t>
            </a:fld>
            <a:endParaRPr lang="it-IT" noProof="1"/>
          </a:p>
        </p:txBody>
      </p:sp>
    </p:spTree>
    <p:extLst>
      <p:ext uri="{BB962C8B-B14F-4D97-AF65-F5344CB8AC3E}">
        <p14:creationId xmlns:p14="http://schemas.microsoft.com/office/powerpoint/2010/main" val="2706573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67C885C-2FD5-48F9-BF41-3BA51A2A9FBC}" type="datetime1">
              <a:rPr lang="it-IT" noProof="1" smtClean="0"/>
              <a:t>21/12/2023</a:t>
            </a:fld>
            <a:endParaRPr lang="it-IT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it-IT" noProof="1" smtClean="0"/>
              <a:pPr rtl="0"/>
              <a:t>‹N›</a:t>
            </a:fld>
            <a:endParaRPr lang="it-IT" noProof="1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4254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721D2A7-6FAC-4396-8F3E-470C8C03D87C}" type="datetime1">
              <a:rPr lang="it-IT" noProof="1" smtClean="0"/>
              <a:t>21/12/2023</a:t>
            </a:fld>
            <a:endParaRPr lang="it-IT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it-IT" noProof="1" smtClean="0"/>
              <a:pPr rtl="0"/>
              <a:t>‹N›</a:t>
            </a:fld>
            <a:endParaRPr lang="it-IT" noProof="1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694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ED78299-9050-4EBF-A20A-3F4526A8CDB9}" type="datetime1">
              <a:rPr lang="it-IT" noProof="1" smtClean="0"/>
              <a:t>21/12/2023</a:t>
            </a:fld>
            <a:endParaRPr lang="it-IT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it-IT" noProof="1" smtClean="0"/>
              <a:pPr rtl="0"/>
              <a:t>‹N›</a:t>
            </a:fld>
            <a:endParaRPr lang="it-IT" noProof="1"/>
          </a:p>
        </p:txBody>
      </p:sp>
    </p:spTree>
    <p:extLst>
      <p:ext uri="{BB962C8B-B14F-4D97-AF65-F5344CB8AC3E}">
        <p14:creationId xmlns:p14="http://schemas.microsoft.com/office/powerpoint/2010/main" val="1183707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6FE0577-1AAD-4E3E-87C3-ED3AE6EA6E2F}" type="datetime1">
              <a:rPr lang="it-IT" noProof="1" smtClean="0"/>
              <a:t>21/12/2023</a:t>
            </a:fld>
            <a:endParaRPr lang="it-IT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it-IT" noProof="1" smtClean="0"/>
              <a:pPr rtl="0"/>
              <a:t>‹N›</a:t>
            </a:fld>
            <a:endParaRPr lang="it-IT" noProof="1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43140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6252D65-9CCE-4701-9762-E9D21D8F413C}" type="datetime1">
              <a:rPr lang="it-IT" noProof="1" smtClean="0"/>
              <a:t>21/12/2023</a:t>
            </a:fld>
            <a:endParaRPr lang="it-IT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it-IT" noProof="1" smtClean="0"/>
              <a:pPr rtl="0"/>
              <a:t>‹N›</a:t>
            </a:fld>
            <a:endParaRPr lang="it-IT" noProof="1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26287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DFA7DDA-C852-44EE-AEA6-34952A14CC0A}" type="datetime1">
              <a:rPr lang="it-IT" noProof="1" smtClean="0"/>
              <a:t>21/12/2023</a:t>
            </a:fld>
            <a:endParaRPr lang="it-IT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it-IT" noProof="1" smtClean="0"/>
              <a:pPr rtl="0"/>
              <a:t>‹N›</a:t>
            </a:fld>
            <a:endParaRPr lang="it-IT" noProof="1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86094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1FCD04A-A010-433B-A3A5-74D33864AF74}" type="datetime1">
              <a:rPr lang="it-IT" noProof="1" smtClean="0"/>
              <a:t>21/12/2023</a:t>
            </a:fld>
            <a:endParaRPr lang="it-IT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57F1E4F-1CFF-5643-939E-217C01CDF565}" type="slidenum">
              <a:rPr lang="it-IT" noProof="1" smtClean="0"/>
              <a:pPr rtl="0"/>
              <a:t>‹N›</a:t>
            </a:fld>
            <a:endParaRPr lang="it-IT" noProof="1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286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01A35627-D962-4B54-A4AB-8F648C6FED8C}" type="datetime1">
              <a:rPr lang="it-IT" noProof="1" smtClean="0"/>
              <a:t>21/12/2023</a:t>
            </a:fld>
            <a:endParaRPr lang="it-IT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endParaRPr lang="it-IT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D57F1E4F-1CFF-5643-939E-217C01CDF565}" type="slidenum">
              <a:rPr lang="it-IT" noProof="1" smtClean="0"/>
              <a:pPr rtl="0"/>
              <a:t>‹N›</a:t>
            </a:fld>
            <a:endParaRPr lang="it-IT" noProof="1"/>
          </a:p>
        </p:txBody>
      </p:sp>
    </p:spTree>
    <p:extLst>
      <p:ext uri="{BB962C8B-B14F-4D97-AF65-F5344CB8AC3E}">
        <p14:creationId xmlns:p14="http://schemas.microsoft.com/office/powerpoint/2010/main" val="3415724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71" r:id="rId2"/>
    <p:sldLayoutId id="2147483972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79" r:id="rId10"/>
    <p:sldLayoutId id="2147483980" r:id="rId11"/>
    <p:sldLayoutId id="2147483981" r:id="rId12"/>
    <p:sldLayoutId id="2147483982" r:id="rId13"/>
    <p:sldLayoutId id="2147483983" r:id="rId14"/>
    <p:sldLayoutId id="2147483984" r:id="rId15"/>
    <p:sldLayoutId id="2147483985" r:id="rId16"/>
    <p:sldLayoutId id="2147483986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if"/><Relationship Id="rId3" Type="http://schemas.openxmlformats.org/officeDocument/2006/relationships/image" Target="../media/image2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37">
            <a:extLst>
              <a:ext uri="{FF2B5EF4-FFF2-40B4-BE49-F238E27FC236}">
                <a16:creationId xmlns:a16="http://schemas.microsoft.com/office/drawing/2014/main" id="{46EE4FB9-7E41-4891-95F4-17C1C7506E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26ADBD52-015C-4720-81DC-DF7B74FEE9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55" name="Rectangle 39">
              <a:extLst>
                <a:ext uri="{FF2B5EF4-FFF2-40B4-BE49-F238E27FC236}">
                  <a16:creationId xmlns:a16="http://schemas.microsoft.com/office/drawing/2014/main" id="{5C11B5BC-8312-4E22-BD1C-DBBC0FB9F5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it-IT"/>
            </a:p>
          </p:txBody>
        </p:sp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27BA03B2-5DC4-462E-BA8D-2749C7B6C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56" name="Picture 41">
              <a:extLst>
                <a:ext uri="{FF2B5EF4-FFF2-40B4-BE49-F238E27FC236}">
                  <a16:creationId xmlns:a16="http://schemas.microsoft.com/office/drawing/2014/main" id="{F74C0211-75AA-454E-98D5-B47CB2911A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D4774D57-151E-4936-9AF4-E70073D4EB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2619" y="3992371"/>
            <a:ext cx="9989677" cy="1186515"/>
          </a:xfrm>
        </p:spPr>
        <p:txBody>
          <a:bodyPr rtlCol="0">
            <a:normAutofit/>
          </a:bodyPr>
          <a:lstStyle/>
          <a:p>
            <a:pPr>
              <a:lnSpc>
                <a:spcPct val="90000"/>
              </a:lnSpc>
            </a:pPr>
            <a:r>
              <a:rPr lang="it-IT" sz="3800" b="1" i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ADISU Puglia </a:t>
            </a:r>
            <a:br>
              <a:rPr lang="it-IT" sz="3800" b="1" i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</a:br>
            <a:r>
              <a:rPr lang="it-IT" sz="3800" b="1" i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Questionario</a:t>
            </a:r>
            <a:r>
              <a:rPr lang="it-IT" sz="3800" b="1" i="1" spc="-45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it-IT" sz="3800" b="1" i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di</a:t>
            </a:r>
            <a:r>
              <a:rPr lang="it-IT" sz="3800" b="1" i="1" spc="-1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it-IT" sz="3800" b="1" i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gradimento</a:t>
            </a:r>
            <a:endParaRPr lang="it-IT" sz="3800" i="1" noProof="1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5370FC1-A32E-43A6-9E96-92974CB54F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8448" y="5345996"/>
            <a:ext cx="9603727" cy="583380"/>
          </a:xfrm>
        </p:spPr>
        <p:txBody>
          <a:bodyPr rtlCol="0">
            <a:normAutofit/>
          </a:bodyPr>
          <a:lstStyle/>
          <a:p>
            <a:pPr>
              <a:lnSpc>
                <a:spcPct val="90000"/>
              </a:lnSpc>
            </a:pPr>
            <a:r>
              <a:rPr lang="it-IT" sz="1000" b="1" i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       Customer Satisfaction </a:t>
            </a:r>
          </a:p>
          <a:p>
            <a:pPr>
              <a:lnSpc>
                <a:spcPct val="90000"/>
              </a:lnSpc>
            </a:pPr>
            <a:r>
              <a:rPr lang="it-IT" sz="1000" b="1" i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  A.A.</a:t>
            </a:r>
            <a:r>
              <a:rPr lang="it-IT" sz="1000" b="1" i="1" spc="-30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it-IT" sz="1000" b="1" i="1"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2023-2024</a:t>
            </a:r>
          </a:p>
          <a:p>
            <a:pPr rtl="0">
              <a:lnSpc>
                <a:spcPct val="90000"/>
              </a:lnSpc>
            </a:pPr>
            <a:endParaRPr lang="it-IT" sz="1000" noProof="1"/>
          </a:p>
        </p:txBody>
      </p:sp>
      <p:pic>
        <p:nvPicPr>
          <p:cNvPr id="5" name="Immagine 4" descr="Immagine che contiene bandiera, stella, simbolo, Blu elettrico&#10;&#10;Descrizione generata automaticamente">
            <a:extLst>
              <a:ext uri="{FF2B5EF4-FFF2-40B4-BE49-F238E27FC236}">
                <a16:creationId xmlns:a16="http://schemas.microsoft.com/office/drawing/2014/main" id="{A242357F-A2C3-6274-8A9D-EC0E27811E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436" y="1156475"/>
            <a:ext cx="2410766" cy="1609186"/>
          </a:xfrm>
          <a:prstGeom prst="rect">
            <a:avLst/>
          </a:prstGeom>
        </p:spPr>
      </p:pic>
      <p:pic>
        <p:nvPicPr>
          <p:cNvPr id="4" name="Immagine 3" descr="Immagine che contiene testo, grafica, Elementi grafici, clipart&#10;&#10;Descrizione generata automaticamente">
            <a:extLst>
              <a:ext uri="{FF2B5EF4-FFF2-40B4-BE49-F238E27FC236}">
                <a16:creationId xmlns:a16="http://schemas.microsoft.com/office/drawing/2014/main" id="{BA30DA6C-78F8-0BA7-24F7-1EADAAA8B1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7065" y="1258059"/>
            <a:ext cx="1637872" cy="2315015"/>
          </a:xfrm>
          <a:prstGeom prst="rect">
            <a:avLst/>
          </a:prstGeom>
        </p:spPr>
      </p:pic>
      <p:pic>
        <p:nvPicPr>
          <p:cNvPr id="6" name="Immagine 5" descr="Immagine che contiene testo, logo, emblema, simbolo&#10;&#10;Descrizione generata automaticamente">
            <a:extLst>
              <a:ext uri="{FF2B5EF4-FFF2-40B4-BE49-F238E27FC236}">
                <a16:creationId xmlns:a16="http://schemas.microsoft.com/office/drawing/2014/main" id="{CF0356DA-9088-C4F9-A23F-78702B886A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800" y="1334198"/>
            <a:ext cx="2010015" cy="1557762"/>
          </a:xfrm>
          <a:prstGeom prst="rect">
            <a:avLst/>
          </a:prstGeom>
        </p:spPr>
      </p:pic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F701DD5-8993-46EC-941C-86DD0188E2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81200" y="5262441"/>
            <a:ext cx="8229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9913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D707E96E-367A-7E26-AFB2-6009936DA6E5}"/>
              </a:ext>
            </a:extLst>
          </p:cNvPr>
          <p:cNvSpPr txBox="1"/>
          <p:nvPr/>
        </p:nvSpPr>
        <p:spPr>
          <a:xfrm>
            <a:off x="3444096" y="984214"/>
            <a:ext cx="60945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it-IT" sz="1800" b="1" i="1" dirty="0">
              <a:solidFill>
                <a:srgbClr val="585858"/>
              </a:solidFill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r>
              <a:rPr lang="it-IT" sz="1800" b="1" i="1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Questionario</a:t>
            </a:r>
            <a:r>
              <a:rPr lang="it-IT" sz="1800" b="1" i="1" spc="-45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it-IT" sz="1800" b="1" i="1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di</a:t>
            </a:r>
            <a:r>
              <a:rPr lang="it-IT" sz="1800" b="1" i="1" spc="-10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it-IT" sz="1800" b="1" i="1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gradimento A.A.</a:t>
            </a:r>
            <a:r>
              <a:rPr lang="it-IT" sz="1800" b="1" i="1" spc="-30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it-IT" sz="1800" b="1" i="1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2023-2024</a:t>
            </a:r>
            <a:endParaRPr lang="it-IT" sz="1800" b="1" i="1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1655B33-EE52-3D53-64D9-F02BE1BCAA8D}"/>
              </a:ext>
            </a:extLst>
          </p:cNvPr>
          <p:cNvSpPr txBox="1"/>
          <p:nvPr/>
        </p:nvSpPr>
        <p:spPr>
          <a:xfrm>
            <a:off x="1518249" y="1742535"/>
            <a:ext cx="815196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Aree di indagine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Ristorazione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Residenza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Segreteria e assistenza agli studenti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Portale studenti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App </a:t>
            </a:r>
            <a:r>
              <a:rPr lang="it-IT" dirty="0" err="1"/>
              <a:t>MyAdisu</a:t>
            </a:r>
            <a:endParaRPr lang="it-IT" dirty="0"/>
          </a:p>
          <a:p>
            <a:endParaRPr lang="it-IT" dirty="0"/>
          </a:p>
          <a:p>
            <a:r>
              <a:rPr lang="it-IT" dirty="0"/>
              <a:t>Sedi coinvolte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Bari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Foggia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Lecce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Taranto</a:t>
            </a:r>
          </a:p>
          <a:p>
            <a:endParaRPr lang="it-IT" dirty="0"/>
          </a:p>
          <a:p>
            <a:r>
              <a:rPr lang="it-IT" dirty="0"/>
              <a:t>Destinatari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Tutti gli studenti idonei alla domanda di borsa di studio per l’A.A. 2023/2024 iscritti ai Corsi di Laurea triennale, magistrale e magistrale a ciclo unico.</a:t>
            </a:r>
          </a:p>
          <a:p>
            <a:endParaRPr lang="it-IT" dirty="0"/>
          </a:p>
        </p:txBody>
      </p:sp>
      <p:pic>
        <p:nvPicPr>
          <p:cNvPr id="7" name="Immagine 6" descr="Immagine che contiene testo, grafica, Elementi grafici, clipart&#10;&#10;Descrizione generata automaticamente">
            <a:extLst>
              <a:ext uri="{FF2B5EF4-FFF2-40B4-BE49-F238E27FC236}">
                <a16:creationId xmlns:a16="http://schemas.microsoft.com/office/drawing/2014/main" id="{DCA638F7-C9D4-054D-913D-391DB8C98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377" y="478680"/>
            <a:ext cx="1513470" cy="196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695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71AB96E3-3661-6C6C-3D4C-E54ACDECB2BD}"/>
              </a:ext>
            </a:extLst>
          </p:cNvPr>
          <p:cNvSpPr txBox="1"/>
          <p:nvPr/>
        </p:nvSpPr>
        <p:spPr>
          <a:xfrm>
            <a:off x="3213535" y="967720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b="1" i="1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Questionario</a:t>
            </a:r>
            <a:r>
              <a:rPr lang="it-IT" sz="1800" b="1" i="1" spc="-45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it-IT" sz="1800" b="1" i="1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di</a:t>
            </a:r>
            <a:r>
              <a:rPr lang="it-IT" sz="1800" b="1" i="1" spc="-10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it-IT" sz="1800" b="1" i="1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gradimento A.A.</a:t>
            </a:r>
            <a:r>
              <a:rPr lang="it-IT" sz="1800" b="1" i="1" spc="-30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it-IT" sz="1800" b="1" i="1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2023-2024</a:t>
            </a:r>
            <a:endParaRPr lang="it-IT" sz="1800" b="1" i="1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C4DD492-4257-181A-FB20-F63796551DF5}"/>
              </a:ext>
            </a:extLst>
          </p:cNvPr>
          <p:cNvSpPr txBox="1"/>
          <p:nvPr/>
        </p:nvSpPr>
        <p:spPr>
          <a:xfrm>
            <a:off x="4019910" y="2846717"/>
            <a:ext cx="34941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/>
              <a:t>Statistiche generali</a:t>
            </a:r>
          </a:p>
        </p:txBody>
      </p:sp>
      <p:pic>
        <p:nvPicPr>
          <p:cNvPr id="2" name="Immagine 1" descr="Immagine che contiene testo, grafica, Elementi grafici, clipart&#10;&#10;Descrizione generata automaticamente">
            <a:extLst>
              <a:ext uri="{FF2B5EF4-FFF2-40B4-BE49-F238E27FC236}">
                <a16:creationId xmlns:a16="http://schemas.microsoft.com/office/drawing/2014/main" id="{995D91F8-573D-9D88-2D36-B14206F6AA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99" y="470291"/>
            <a:ext cx="1513470" cy="196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13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1A2C7D3-1C69-E3B7-88BE-B1FA52E987F6}"/>
              </a:ext>
            </a:extLst>
          </p:cNvPr>
          <p:cNvSpPr txBox="1"/>
          <p:nvPr/>
        </p:nvSpPr>
        <p:spPr>
          <a:xfrm>
            <a:off x="3672936" y="971850"/>
            <a:ext cx="3102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i="1" dirty="0">
                <a:solidFill>
                  <a:srgbClr val="585858"/>
                </a:solidFill>
                <a:latin typeface="Palatino Linotype" panose="02040502050505030304" pitchFamily="18" charset="0"/>
              </a:rPr>
              <a:t>Riepilogo somministrazione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463AA9E-A773-CE04-D1DF-0214D2DD7844}"/>
              </a:ext>
            </a:extLst>
          </p:cNvPr>
          <p:cNvSpPr txBox="1"/>
          <p:nvPr/>
        </p:nvSpPr>
        <p:spPr>
          <a:xfrm>
            <a:off x="3672936" y="2216252"/>
            <a:ext cx="3489160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it-IT" b="1" dirty="0"/>
              <a:t>Totale destinatari coinvolti</a:t>
            </a:r>
            <a:r>
              <a:rPr lang="it-IT" dirty="0"/>
              <a:t>: 16.206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FC81DAB-C0F1-54DB-B72D-CB9221D2C691}"/>
              </a:ext>
            </a:extLst>
          </p:cNvPr>
          <p:cNvSpPr txBox="1"/>
          <p:nvPr/>
        </p:nvSpPr>
        <p:spPr>
          <a:xfrm>
            <a:off x="3672936" y="2708695"/>
            <a:ext cx="3489159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b="1" dirty="0"/>
              <a:t>Risposte totali</a:t>
            </a:r>
            <a:r>
              <a:rPr lang="it-IT" dirty="0"/>
              <a:t>: 2.406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3C3D59C0-F60F-D5E7-A922-D4E604D500C8}"/>
              </a:ext>
            </a:extLst>
          </p:cNvPr>
          <p:cNvSpPr txBox="1"/>
          <p:nvPr/>
        </p:nvSpPr>
        <p:spPr>
          <a:xfrm>
            <a:off x="3672936" y="3152877"/>
            <a:ext cx="3489159" cy="30777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1400" b="1" dirty="0"/>
              <a:t>14,85 % risposte in 10 giorni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C1890D4C-573F-8BD6-F0E3-D9FAA9323A02}"/>
              </a:ext>
            </a:extLst>
          </p:cNvPr>
          <p:cNvSpPr txBox="1"/>
          <p:nvPr/>
        </p:nvSpPr>
        <p:spPr>
          <a:xfrm>
            <a:off x="3672936" y="3779974"/>
            <a:ext cx="3489160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b="1" dirty="0"/>
              <a:t>Inizio indagine</a:t>
            </a:r>
            <a:r>
              <a:rPr lang="it-IT" dirty="0"/>
              <a:t>: </a:t>
            </a:r>
            <a:r>
              <a:rPr lang="it-IT" sz="1600" dirty="0"/>
              <a:t>05 dicembre 2023</a:t>
            </a:r>
            <a:endParaRPr lang="it-IT" dirty="0"/>
          </a:p>
          <a:p>
            <a:r>
              <a:rPr lang="it-IT" b="1" dirty="0"/>
              <a:t>Termine indagine: </a:t>
            </a:r>
            <a:r>
              <a:rPr lang="it-IT" sz="1600" dirty="0"/>
              <a:t>15 dicembre 2023</a:t>
            </a:r>
          </a:p>
        </p:txBody>
      </p:sp>
      <p:pic>
        <p:nvPicPr>
          <p:cNvPr id="8" name="Immagine 7" descr="Immagine che contiene testo, grafica, Elementi grafici, clipart&#10;&#10;Descrizione generata automaticamente">
            <a:extLst>
              <a:ext uri="{FF2B5EF4-FFF2-40B4-BE49-F238E27FC236}">
                <a16:creationId xmlns:a16="http://schemas.microsoft.com/office/drawing/2014/main" id="{BC3174BE-966B-ED87-57E3-B5532132EF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6210" y="310900"/>
            <a:ext cx="1513470" cy="196251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FA64B3E-D1C1-1CA2-2F82-5D6D373A66CD}"/>
              </a:ext>
            </a:extLst>
          </p:cNvPr>
          <p:cNvSpPr txBox="1"/>
          <p:nvPr/>
        </p:nvSpPr>
        <p:spPr>
          <a:xfrm>
            <a:off x="880845" y="5620695"/>
            <a:ext cx="5711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*</a:t>
            </a:r>
            <a:r>
              <a:rPr lang="it-IT" sz="1200" dirty="0"/>
              <a:t>sono stati coinvolti solo i soggetti che hanno prestato il consenso a ricevere comunicazioni </a:t>
            </a:r>
          </a:p>
        </p:txBody>
      </p:sp>
    </p:spTree>
    <p:extLst>
      <p:ext uri="{BB962C8B-B14F-4D97-AF65-F5344CB8AC3E}">
        <p14:creationId xmlns:p14="http://schemas.microsoft.com/office/powerpoint/2010/main" val="3711390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652AFDA6-1531-6E22-2355-B4E5968B00F0}"/>
              </a:ext>
            </a:extLst>
          </p:cNvPr>
          <p:cNvSpPr txBox="1"/>
          <p:nvPr/>
        </p:nvSpPr>
        <p:spPr>
          <a:xfrm>
            <a:off x="3830128" y="948904"/>
            <a:ext cx="3211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i="1" dirty="0">
                <a:solidFill>
                  <a:srgbClr val="585858"/>
                </a:solidFill>
                <a:latin typeface="Palatino Linotype" panose="02040502050505030304" pitchFamily="18" charset="0"/>
              </a:rPr>
              <a:t>Risposte per sede territoriale </a:t>
            </a:r>
          </a:p>
        </p:txBody>
      </p:sp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id="{B6585F42-7562-8B7F-77BC-A989BFED8B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4159347"/>
              </p:ext>
            </p:extLst>
          </p:nvPr>
        </p:nvGraphicFramePr>
        <p:xfrm>
          <a:off x="1867692" y="1694329"/>
          <a:ext cx="8925814" cy="4566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Immagine 3" descr="Immagine che contiene testo, grafica, Elementi grafici, clipart&#10;&#10;Descrizione generata automaticamente">
            <a:extLst>
              <a:ext uri="{FF2B5EF4-FFF2-40B4-BE49-F238E27FC236}">
                <a16:creationId xmlns:a16="http://schemas.microsoft.com/office/drawing/2014/main" id="{B58C693C-3AC6-69EE-C04E-D00D36D16C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6771" y="525024"/>
            <a:ext cx="1513470" cy="196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391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B892B32F-9C3B-88C8-C8D2-35E0C1E64E7A}"/>
              </a:ext>
            </a:extLst>
          </p:cNvPr>
          <p:cNvSpPr txBox="1"/>
          <p:nvPr/>
        </p:nvSpPr>
        <p:spPr>
          <a:xfrm>
            <a:off x="4256671" y="1026540"/>
            <a:ext cx="2465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i="1" dirty="0">
                <a:solidFill>
                  <a:srgbClr val="585858"/>
                </a:solidFill>
                <a:latin typeface="Palatino Linotype" panose="02040502050505030304" pitchFamily="18" charset="0"/>
              </a:rPr>
              <a:t>Cittadinanza studenti</a:t>
            </a:r>
          </a:p>
        </p:txBody>
      </p:sp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id="{45FB7B77-EE44-9EDF-366D-46BB6320D3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8556109"/>
              </p:ext>
            </p:extLst>
          </p:nvPr>
        </p:nvGraphicFramePr>
        <p:xfrm>
          <a:off x="1609814" y="1562101"/>
          <a:ext cx="9439186" cy="4699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Immagine 3" descr="Immagine che contiene testo, grafica, Elementi grafici, clipart&#10;&#10;Descrizione generata automaticamente">
            <a:extLst>
              <a:ext uri="{FF2B5EF4-FFF2-40B4-BE49-F238E27FC236}">
                <a16:creationId xmlns:a16="http://schemas.microsoft.com/office/drawing/2014/main" id="{79F64A24-968F-1C96-8BF9-C5811A2DFC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2988" y="497728"/>
            <a:ext cx="1513470" cy="196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758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5E29BC34-1245-A016-0923-37F3A27FF8E5}"/>
              </a:ext>
            </a:extLst>
          </p:cNvPr>
          <p:cNvSpPr txBox="1"/>
          <p:nvPr/>
        </p:nvSpPr>
        <p:spPr>
          <a:xfrm>
            <a:off x="4696097" y="864965"/>
            <a:ext cx="2073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i="1" dirty="0">
                <a:solidFill>
                  <a:srgbClr val="585858"/>
                </a:solidFill>
                <a:latin typeface="Palatino Linotype" panose="02040502050505030304" pitchFamily="18" charset="0"/>
              </a:rPr>
              <a:t>Tipologia studenti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042B4248-8E25-2507-2233-950ABC4AC25F}"/>
              </a:ext>
            </a:extLst>
          </p:cNvPr>
          <p:cNvSpPr txBox="1"/>
          <p:nvPr/>
        </p:nvSpPr>
        <p:spPr>
          <a:xfrm>
            <a:off x="5175849" y="19150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graphicFrame>
        <p:nvGraphicFramePr>
          <p:cNvPr id="7" name="Grafico 6">
            <a:extLst>
              <a:ext uri="{FF2B5EF4-FFF2-40B4-BE49-F238E27FC236}">
                <a16:creationId xmlns:a16="http://schemas.microsoft.com/office/drawing/2014/main" id="{C9712EBD-955E-2DA6-4516-D15B754A67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2303755"/>
              </p:ext>
            </p:extLst>
          </p:nvPr>
        </p:nvGraphicFramePr>
        <p:xfrm>
          <a:off x="1259591" y="1541433"/>
          <a:ext cx="9672818" cy="4816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Immagine 4" descr="Immagine che contiene testo, grafica, Elementi grafici, clipart&#10;&#10;Descrizione generata automaticamente">
            <a:extLst>
              <a:ext uri="{FF2B5EF4-FFF2-40B4-BE49-F238E27FC236}">
                <a16:creationId xmlns:a16="http://schemas.microsoft.com/office/drawing/2014/main" id="{21C9B130-89CC-46A4-347F-D37BBED0C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2988" y="500332"/>
            <a:ext cx="1513470" cy="196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990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72F1BAB9-85E1-7CD1-BC1E-3DF7594058A0}"/>
              </a:ext>
            </a:extLst>
          </p:cNvPr>
          <p:cNvSpPr txBox="1"/>
          <p:nvPr/>
        </p:nvSpPr>
        <p:spPr>
          <a:xfrm>
            <a:off x="3349206" y="992839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b="1" i="1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Questionario</a:t>
            </a:r>
            <a:r>
              <a:rPr lang="it-IT" sz="1800" b="1" i="1" spc="-45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it-IT" sz="1800" b="1" i="1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di</a:t>
            </a:r>
            <a:r>
              <a:rPr lang="it-IT" sz="1800" b="1" i="1" spc="-10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it-IT" sz="1800" b="1" i="1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gradimento A.A.</a:t>
            </a:r>
            <a:r>
              <a:rPr lang="it-IT" sz="1800" b="1" i="1" spc="-30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it-IT" sz="1800" b="1" i="1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2023-2024</a:t>
            </a:r>
            <a:endParaRPr lang="it-IT" sz="1800" b="1" i="1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C2A8847-940B-9BF7-6786-5A70209F9323}"/>
              </a:ext>
            </a:extLst>
          </p:cNvPr>
          <p:cNvSpPr txBox="1"/>
          <p:nvPr/>
        </p:nvSpPr>
        <p:spPr>
          <a:xfrm>
            <a:off x="4061436" y="2976113"/>
            <a:ext cx="40691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/>
              <a:t>Servizi di ristorazione</a:t>
            </a:r>
          </a:p>
        </p:txBody>
      </p:sp>
      <p:pic>
        <p:nvPicPr>
          <p:cNvPr id="2" name="Immagine 1" descr="Immagine che contiene testo, grafica, Elementi grafici, clipart&#10;&#10;Descrizione generata automaticamente">
            <a:extLst>
              <a:ext uri="{FF2B5EF4-FFF2-40B4-BE49-F238E27FC236}">
                <a16:creationId xmlns:a16="http://schemas.microsoft.com/office/drawing/2014/main" id="{77729B65-75F8-18AC-E721-2D14BE31E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2988" y="512236"/>
            <a:ext cx="1513470" cy="196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161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F3D91F7A-604D-711B-ECDF-66DD2C31D5D3}"/>
              </a:ext>
            </a:extLst>
          </p:cNvPr>
          <p:cNvSpPr txBox="1"/>
          <p:nvPr/>
        </p:nvSpPr>
        <p:spPr>
          <a:xfrm>
            <a:off x="3919718" y="854353"/>
            <a:ext cx="3961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i="1" dirty="0">
                <a:solidFill>
                  <a:srgbClr val="585858"/>
                </a:solidFill>
                <a:latin typeface="Palatino Linotype" panose="02040502050505030304" pitchFamily="18" charset="0"/>
              </a:rPr>
              <a:t>Giudizio complessivo - Ristorazione</a:t>
            </a:r>
          </a:p>
        </p:txBody>
      </p:sp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id="{62097569-7616-A09F-9C41-7EF1C8BD1F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4918275"/>
              </p:ext>
            </p:extLst>
          </p:nvPr>
        </p:nvGraphicFramePr>
        <p:xfrm>
          <a:off x="1314450" y="1388853"/>
          <a:ext cx="9779120" cy="4537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Immagine 3" descr="Immagine che contiene testo, grafica, Elementi grafici, clipart&#10;&#10;Descrizione generata automaticamente">
            <a:extLst>
              <a:ext uri="{FF2B5EF4-FFF2-40B4-BE49-F238E27FC236}">
                <a16:creationId xmlns:a16="http://schemas.microsoft.com/office/drawing/2014/main" id="{B4E08725-7D92-7537-449F-2BD6C4EF5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599" y="407594"/>
            <a:ext cx="1513470" cy="196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729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4C5D91A1-319D-8305-0733-1F445F72C840}"/>
              </a:ext>
            </a:extLst>
          </p:cNvPr>
          <p:cNvSpPr txBox="1"/>
          <p:nvPr/>
        </p:nvSpPr>
        <p:spPr>
          <a:xfrm>
            <a:off x="3416061" y="1000663"/>
            <a:ext cx="46237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800" b="1" i="1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Questionario</a:t>
            </a:r>
            <a:r>
              <a:rPr lang="it-IT" sz="1800" b="1" i="1" spc="-45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it-IT" sz="1800" b="1" i="1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di</a:t>
            </a:r>
            <a:r>
              <a:rPr lang="it-IT" sz="1800" b="1" i="1" spc="-10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it-IT" sz="1800" b="1" i="1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gradimento A.A.</a:t>
            </a:r>
            <a:r>
              <a:rPr lang="it-IT" sz="1800" b="1" i="1" spc="-30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it-IT" sz="1800" b="1" i="1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2023-2024</a:t>
            </a:r>
            <a:endParaRPr lang="it-IT" sz="1800" b="1" i="1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6B432D59-E2D1-84F9-9C3E-B2096DF6EF86}"/>
              </a:ext>
            </a:extLst>
          </p:cNvPr>
          <p:cNvSpPr txBox="1"/>
          <p:nvPr/>
        </p:nvSpPr>
        <p:spPr>
          <a:xfrm>
            <a:off x="3970636" y="2967335"/>
            <a:ext cx="36266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/>
              <a:t>Servizi di residenza</a:t>
            </a:r>
          </a:p>
          <a:p>
            <a:endParaRPr lang="it-IT" dirty="0"/>
          </a:p>
        </p:txBody>
      </p:sp>
      <p:pic>
        <p:nvPicPr>
          <p:cNvPr id="5" name="Immagine 4" descr="Immagine che contiene testo, grafica, Elementi grafici, clipart&#10;&#10;Descrizione generata automaticamente">
            <a:extLst>
              <a:ext uri="{FF2B5EF4-FFF2-40B4-BE49-F238E27FC236}">
                <a16:creationId xmlns:a16="http://schemas.microsoft.com/office/drawing/2014/main" id="{7B844015-08C3-1B4C-F7E1-DB0D84AD7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6210" y="310900"/>
            <a:ext cx="1513470" cy="196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220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20A7B859-19DB-A2D7-527C-7E8B4BA89AAC}"/>
              </a:ext>
            </a:extLst>
          </p:cNvPr>
          <p:cNvSpPr txBox="1"/>
          <p:nvPr/>
        </p:nvSpPr>
        <p:spPr>
          <a:xfrm>
            <a:off x="3807826" y="949555"/>
            <a:ext cx="36792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i="1" dirty="0">
                <a:solidFill>
                  <a:srgbClr val="585858"/>
                </a:solidFill>
                <a:latin typeface="Palatino Linotype" panose="02040502050505030304" pitchFamily="18" charset="0"/>
              </a:rPr>
              <a:t>Giudizio complessivo - Residenza</a:t>
            </a:r>
          </a:p>
          <a:p>
            <a:endParaRPr lang="it-IT" dirty="0"/>
          </a:p>
        </p:txBody>
      </p:sp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id="{8E021813-A067-6C54-8AF9-B33E7AE0DB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7406701"/>
              </p:ext>
            </p:extLst>
          </p:nvPr>
        </p:nvGraphicFramePr>
        <p:xfrm>
          <a:off x="1392087" y="1595887"/>
          <a:ext cx="9813625" cy="4632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Immagine 3" descr="Immagine che contiene testo, grafica, Elementi grafici, clipart&#10;&#10;Descrizione generata automaticamente">
            <a:extLst>
              <a:ext uri="{FF2B5EF4-FFF2-40B4-BE49-F238E27FC236}">
                <a16:creationId xmlns:a16="http://schemas.microsoft.com/office/drawing/2014/main" id="{B7BF073A-5980-6ED6-B817-B65ED4DEC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3178" y="565893"/>
            <a:ext cx="1513470" cy="196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316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161F1192-E45B-09CC-1A72-DB789B14F08D}"/>
              </a:ext>
            </a:extLst>
          </p:cNvPr>
          <p:cNvSpPr txBox="1"/>
          <p:nvPr/>
        </p:nvSpPr>
        <p:spPr>
          <a:xfrm>
            <a:off x="3390181" y="1017917"/>
            <a:ext cx="46237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800" b="1" i="1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Questionario</a:t>
            </a:r>
            <a:r>
              <a:rPr lang="it-IT" sz="1800" b="1" i="1" spc="-45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it-IT" sz="1800" b="1" i="1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di</a:t>
            </a:r>
            <a:r>
              <a:rPr lang="it-IT" sz="1800" b="1" i="1" spc="-10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it-IT" sz="1800" b="1" i="1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gradimento A.A.</a:t>
            </a:r>
            <a:r>
              <a:rPr lang="it-IT" sz="1800" b="1" i="1" spc="-30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it-IT" sz="1800" b="1" i="1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2023-2024</a:t>
            </a:r>
            <a:endParaRPr lang="it-IT" sz="1800" b="1" i="1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68B23758-30DC-6CA7-55A2-2EB103FA3C82}"/>
              </a:ext>
            </a:extLst>
          </p:cNvPr>
          <p:cNvSpPr txBox="1"/>
          <p:nvPr/>
        </p:nvSpPr>
        <p:spPr>
          <a:xfrm>
            <a:off x="3892008" y="2648310"/>
            <a:ext cx="419537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3600" dirty="0"/>
              <a:t>Servizi di segreteria </a:t>
            </a:r>
          </a:p>
          <a:p>
            <a:pPr algn="ctr"/>
            <a:r>
              <a:rPr lang="it-IT" sz="3600" dirty="0"/>
              <a:t>e </a:t>
            </a:r>
          </a:p>
          <a:p>
            <a:pPr algn="ctr"/>
            <a:r>
              <a:rPr lang="it-IT" sz="3600" dirty="0"/>
              <a:t>assistenza agli studenti</a:t>
            </a:r>
          </a:p>
        </p:txBody>
      </p:sp>
      <p:pic>
        <p:nvPicPr>
          <p:cNvPr id="5" name="Immagine 4" descr="Immagine che contiene testo, grafica, Elementi grafici, clipart&#10;&#10;Descrizione generata automaticamente">
            <a:extLst>
              <a:ext uri="{FF2B5EF4-FFF2-40B4-BE49-F238E27FC236}">
                <a16:creationId xmlns:a16="http://schemas.microsoft.com/office/drawing/2014/main" id="{055B7414-0244-78BA-378F-DB0BC22C2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6210" y="529014"/>
            <a:ext cx="1513470" cy="196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3257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BE260463-532C-E45E-3FB8-CF4148C637FE}"/>
              </a:ext>
            </a:extLst>
          </p:cNvPr>
          <p:cNvSpPr txBox="1"/>
          <p:nvPr/>
        </p:nvSpPr>
        <p:spPr>
          <a:xfrm>
            <a:off x="2471157" y="1112807"/>
            <a:ext cx="5852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i="1" dirty="0">
                <a:solidFill>
                  <a:srgbClr val="585858"/>
                </a:solidFill>
                <a:latin typeface="Palatino Linotype" panose="02040502050505030304" pitchFamily="18" charset="0"/>
              </a:rPr>
              <a:t>Giudizio complessivo – Servizio assistenza e segreteria</a:t>
            </a:r>
          </a:p>
          <a:p>
            <a:endParaRPr lang="it-IT" dirty="0"/>
          </a:p>
        </p:txBody>
      </p:sp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id="{A82499E5-7764-7D39-5EEE-CE96C796B1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7571493"/>
              </p:ext>
            </p:extLst>
          </p:nvPr>
        </p:nvGraphicFramePr>
        <p:xfrm>
          <a:off x="1494706" y="2128470"/>
          <a:ext cx="9271060" cy="3882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Immagine 3" descr="Immagine che contiene testo, grafica, Elementi grafici, clipart&#10;&#10;Descrizione generata automaticamente">
            <a:extLst>
              <a:ext uri="{FF2B5EF4-FFF2-40B4-BE49-F238E27FC236}">
                <a16:creationId xmlns:a16="http://schemas.microsoft.com/office/drawing/2014/main" id="{BB885877-5998-68D9-3AE0-DE53499381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9031" y="454713"/>
            <a:ext cx="1513470" cy="196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0091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E93BC312-C058-C988-E93A-7492F136338C}"/>
              </a:ext>
            </a:extLst>
          </p:cNvPr>
          <p:cNvSpPr txBox="1"/>
          <p:nvPr/>
        </p:nvSpPr>
        <p:spPr>
          <a:xfrm>
            <a:off x="3157268" y="1074803"/>
            <a:ext cx="46237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800" b="1" i="1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Questionario</a:t>
            </a:r>
            <a:r>
              <a:rPr lang="it-IT" sz="1800" b="1" i="1" spc="-45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it-IT" sz="1800" b="1" i="1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di</a:t>
            </a:r>
            <a:r>
              <a:rPr lang="it-IT" sz="1800" b="1" i="1" spc="-10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it-IT" sz="1800" b="1" i="1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gradimento A.A.</a:t>
            </a:r>
            <a:r>
              <a:rPr lang="it-IT" sz="1800" b="1" i="1" spc="-30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it-IT" sz="1800" b="1" i="1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2023-2024</a:t>
            </a:r>
            <a:endParaRPr lang="it-IT" sz="1800" b="1" i="1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3F6D14AF-1F17-4E32-2899-A9E76CDB8B2E}"/>
              </a:ext>
            </a:extLst>
          </p:cNvPr>
          <p:cNvSpPr txBox="1"/>
          <p:nvPr/>
        </p:nvSpPr>
        <p:spPr>
          <a:xfrm>
            <a:off x="3588588" y="3123087"/>
            <a:ext cx="39776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3600" dirty="0"/>
              <a:t>Sito web istituzionale</a:t>
            </a:r>
          </a:p>
          <a:p>
            <a:endParaRPr lang="it-IT" dirty="0"/>
          </a:p>
        </p:txBody>
      </p:sp>
      <p:pic>
        <p:nvPicPr>
          <p:cNvPr id="5" name="Immagine 4" descr="Immagine che contiene testo, grafica, Elementi grafici, clipart&#10;&#10;Descrizione generata automaticamente">
            <a:extLst>
              <a:ext uri="{FF2B5EF4-FFF2-40B4-BE49-F238E27FC236}">
                <a16:creationId xmlns:a16="http://schemas.microsoft.com/office/drawing/2014/main" id="{19C06A62-56F5-8F7A-ABFD-EE8F2F44B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7821" y="416709"/>
            <a:ext cx="1513470" cy="196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12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423DFAC4-FF6C-26C7-69F6-9371B4B8B942}"/>
              </a:ext>
            </a:extLst>
          </p:cNvPr>
          <p:cNvSpPr txBox="1"/>
          <p:nvPr/>
        </p:nvSpPr>
        <p:spPr>
          <a:xfrm>
            <a:off x="3036498" y="1069675"/>
            <a:ext cx="49055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i="1" dirty="0">
                <a:solidFill>
                  <a:srgbClr val="585858"/>
                </a:solidFill>
                <a:latin typeface="Palatino Linotype" panose="02040502050505030304" pitchFamily="18" charset="0"/>
              </a:rPr>
              <a:t>Giudizio complessivo – sito web istituzionale</a:t>
            </a:r>
          </a:p>
          <a:p>
            <a:endParaRPr lang="it-IT" dirty="0"/>
          </a:p>
        </p:txBody>
      </p:sp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id="{57BAA479-A88C-7F17-49B6-94EBD01770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955640"/>
              </p:ext>
            </p:extLst>
          </p:nvPr>
        </p:nvGraphicFramePr>
        <p:xfrm>
          <a:off x="1704166" y="1932317"/>
          <a:ext cx="9303139" cy="4305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Immagine 3" descr="Immagine che contiene testo, grafica, Elementi grafici, clipart&#10;&#10;Descrizione generata automaticamente">
            <a:extLst>
              <a:ext uri="{FF2B5EF4-FFF2-40B4-BE49-F238E27FC236}">
                <a16:creationId xmlns:a16="http://schemas.microsoft.com/office/drawing/2014/main" id="{65E80B22-51EE-9E04-D7DA-CB8CA3CA74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599" y="503847"/>
            <a:ext cx="1513470" cy="196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72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ED3BAA10-D6B2-6AD7-E8A3-BF2D2C54FC53}"/>
              </a:ext>
            </a:extLst>
          </p:cNvPr>
          <p:cNvSpPr txBox="1"/>
          <p:nvPr/>
        </p:nvSpPr>
        <p:spPr>
          <a:xfrm>
            <a:off x="3131389" y="1043796"/>
            <a:ext cx="46237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800" b="1" i="1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Questionario</a:t>
            </a:r>
            <a:r>
              <a:rPr lang="it-IT" sz="1800" b="1" i="1" spc="-45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it-IT" sz="1800" b="1" i="1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di</a:t>
            </a:r>
            <a:r>
              <a:rPr lang="it-IT" sz="1800" b="1" i="1" spc="-10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it-IT" sz="1800" b="1" i="1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gradimento A.A.</a:t>
            </a:r>
            <a:r>
              <a:rPr lang="it-IT" sz="1800" b="1" i="1" spc="-30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it-IT" sz="1800" b="1" i="1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2023-2024</a:t>
            </a:r>
            <a:endParaRPr lang="it-IT" sz="1800" b="1" i="1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3BBF486E-8DAD-BCBF-3634-4927C10D3098}"/>
              </a:ext>
            </a:extLst>
          </p:cNvPr>
          <p:cNvSpPr txBox="1"/>
          <p:nvPr/>
        </p:nvSpPr>
        <p:spPr>
          <a:xfrm>
            <a:off x="4468483" y="2924354"/>
            <a:ext cx="29896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/>
              <a:t>Portale studenti</a:t>
            </a:r>
          </a:p>
        </p:txBody>
      </p:sp>
      <p:pic>
        <p:nvPicPr>
          <p:cNvPr id="5" name="Immagine 4" descr="Immagine che contiene testo, grafica, Elementi grafici, clipart&#10;&#10;Descrizione generata automaticamente">
            <a:extLst>
              <a:ext uri="{FF2B5EF4-FFF2-40B4-BE49-F238E27FC236}">
                <a16:creationId xmlns:a16="http://schemas.microsoft.com/office/drawing/2014/main" id="{E9D59600-9EC4-365C-A410-FBC38279B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2654" y="487069"/>
            <a:ext cx="1513470" cy="196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190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79EC70C6-775D-B932-E6F1-E7F4C0395753}"/>
              </a:ext>
            </a:extLst>
          </p:cNvPr>
          <p:cNvSpPr txBox="1"/>
          <p:nvPr/>
        </p:nvSpPr>
        <p:spPr>
          <a:xfrm>
            <a:off x="3312544" y="992037"/>
            <a:ext cx="43268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i="1" dirty="0">
                <a:solidFill>
                  <a:srgbClr val="585858"/>
                </a:solidFill>
                <a:latin typeface="Palatino Linotype" panose="02040502050505030304" pitchFamily="18" charset="0"/>
              </a:rPr>
              <a:t>Giudizio complessivo – Portale studenti</a:t>
            </a:r>
          </a:p>
          <a:p>
            <a:endParaRPr lang="it-IT" dirty="0"/>
          </a:p>
        </p:txBody>
      </p:sp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id="{A95E3DD1-AFBA-FAC5-3993-BAAA3F9631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9294794"/>
              </p:ext>
            </p:extLst>
          </p:nvPr>
        </p:nvGraphicFramePr>
        <p:xfrm>
          <a:off x="1760058" y="1889185"/>
          <a:ext cx="8298342" cy="4297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Immagine 3" descr="Immagine che contiene testo, grafica, Elementi grafici, clipart&#10;&#10;Descrizione generata automaticamente">
            <a:extLst>
              <a:ext uri="{FF2B5EF4-FFF2-40B4-BE49-F238E27FC236}">
                <a16:creationId xmlns:a16="http://schemas.microsoft.com/office/drawing/2014/main" id="{F8EA777A-3EF6-6040-E9D3-1849CBD32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0" y="487069"/>
            <a:ext cx="1513470" cy="196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9914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C5979246-C827-0970-F4A0-AD29AC87A2BA}"/>
              </a:ext>
            </a:extLst>
          </p:cNvPr>
          <p:cNvSpPr txBox="1"/>
          <p:nvPr/>
        </p:nvSpPr>
        <p:spPr>
          <a:xfrm>
            <a:off x="3105508" y="1043794"/>
            <a:ext cx="46237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800" b="1" i="1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Questionario</a:t>
            </a:r>
            <a:r>
              <a:rPr lang="it-IT" sz="1800" b="1" i="1" spc="-45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it-IT" sz="1800" b="1" i="1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di</a:t>
            </a:r>
            <a:r>
              <a:rPr lang="it-IT" sz="1800" b="1" i="1" spc="-10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it-IT" sz="1800" b="1" i="1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gradimento A.A.</a:t>
            </a:r>
            <a:r>
              <a:rPr lang="it-IT" sz="1800" b="1" i="1" spc="-30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</a:t>
            </a:r>
            <a:r>
              <a:rPr lang="it-IT" sz="1800" b="1" i="1" dirty="0">
                <a:solidFill>
                  <a:srgbClr val="585858"/>
                </a:solidFill>
                <a:effectLst/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2023-2024</a:t>
            </a:r>
            <a:endParaRPr lang="it-IT" sz="1800" b="1" i="1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7FA0966-E510-237F-268F-513B33247900}"/>
              </a:ext>
            </a:extLst>
          </p:cNvPr>
          <p:cNvSpPr txBox="1"/>
          <p:nvPr/>
        </p:nvSpPr>
        <p:spPr>
          <a:xfrm>
            <a:off x="4278702" y="2889849"/>
            <a:ext cx="27045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/>
              <a:t>App </a:t>
            </a:r>
            <a:r>
              <a:rPr lang="it-IT" sz="3600" dirty="0" err="1"/>
              <a:t>MyAdisu</a:t>
            </a:r>
            <a:endParaRPr lang="it-IT" sz="3600" dirty="0"/>
          </a:p>
        </p:txBody>
      </p:sp>
      <p:pic>
        <p:nvPicPr>
          <p:cNvPr id="5" name="Immagine 4" descr="Immagine che contiene testo, grafica, Elementi grafici, clipart&#10;&#10;Descrizione generata automaticamente">
            <a:extLst>
              <a:ext uri="{FF2B5EF4-FFF2-40B4-BE49-F238E27FC236}">
                <a16:creationId xmlns:a16="http://schemas.microsoft.com/office/drawing/2014/main" id="{B76699A6-280F-C90E-C7BC-73EE2F4981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377" y="495458"/>
            <a:ext cx="1513470" cy="196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1211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CCB68DAA-3C5B-C5E7-EF6C-AD82D68EB516}"/>
              </a:ext>
            </a:extLst>
          </p:cNvPr>
          <p:cNvSpPr txBox="1"/>
          <p:nvPr/>
        </p:nvSpPr>
        <p:spPr>
          <a:xfrm>
            <a:off x="3717985" y="1001333"/>
            <a:ext cx="40831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i="1" dirty="0">
                <a:solidFill>
                  <a:srgbClr val="585858"/>
                </a:solidFill>
                <a:latin typeface="Palatino Linotype" panose="02040502050505030304" pitchFamily="18" charset="0"/>
              </a:rPr>
              <a:t>Giudizio complessivo – App </a:t>
            </a:r>
            <a:r>
              <a:rPr lang="it-IT" b="1" i="1" dirty="0" err="1">
                <a:solidFill>
                  <a:srgbClr val="585858"/>
                </a:solidFill>
                <a:latin typeface="Palatino Linotype" panose="02040502050505030304" pitchFamily="18" charset="0"/>
              </a:rPr>
              <a:t>MyAdisu</a:t>
            </a:r>
            <a:endParaRPr lang="it-IT" b="1" i="1" dirty="0">
              <a:solidFill>
                <a:srgbClr val="585858"/>
              </a:solidFill>
              <a:latin typeface="Palatino Linotype" panose="02040502050505030304" pitchFamily="18" charset="0"/>
            </a:endParaRPr>
          </a:p>
          <a:p>
            <a:endParaRPr lang="it-IT" dirty="0"/>
          </a:p>
        </p:txBody>
      </p:sp>
      <p:graphicFrame>
        <p:nvGraphicFramePr>
          <p:cNvPr id="6" name="Grafico 5">
            <a:extLst>
              <a:ext uri="{FF2B5EF4-FFF2-40B4-BE49-F238E27FC236}">
                <a16:creationId xmlns:a16="http://schemas.microsoft.com/office/drawing/2014/main" id="{103AFF0F-46B2-6E0F-54DE-59E652C27B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0439911"/>
              </p:ext>
            </p:extLst>
          </p:nvPr>
        </p:nvGraphicFramePr>
        <p:xfrm>
          <a:off x="1634436" y="1874777"/>
          <a:ext cx="8665503" cy="4124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Immagine 1" descr="Immagine che contiene testo, grafica, Elementi grafici, clipart&#10;&#10;Descrizione generata automaticamente">
            <a:extLst>
              <a:ext uri="{FF2B5EF4-FFF2-40B4-BE49-F238E27FC236}">
                <a16:creationId xmlns:a16="http://schemas.microsoft.com/office/drawing/2014/main" id="{738B4235-DF12-5CD0-839C-C8DD411D7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1377" y="470291"/>
            <a:ext cx="1513470" cy="196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4859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o">
  <a:themeElements>
    <a:clrScheme name="Orga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93813dd7ca6ad654711aa0ab317e03a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f11dc0ce689dd3925e84e4e35398c6e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C6F0FA-5858-4AD1-8F89-D32310719A51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0F92F16A-38EE-4C9D-AFD3-2845EC2D90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75A39CB-C45B-4F08-829C-AB9550EE08F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847</TotalTime>
  <Words>432</Words>
  <Application>Microsoft Office PowerPoint</Application>
  <PresentationFormat>Widescreen</PresentationFormat>
  <Paragraphs>101</Paragraphs>
  <Slides>19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4" baseType="lpstr">
      <vt:lpstr>Arial</vt:lpstr>
      <vt:lpstr>Calibri</vt:lpstr>
      <vt:lpstr>Garamond</vt:lpstr>
      <vt:lpstr>Palatino Linotype</vt:lpstr>
      <vt:lpstr>Organico</vt:lpstr>
      <vt:lpstr>ADISU Puglia  Questionario di gradimento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ADISU Puglia  Questionario di gradimento</dc:title>
  <dc:creator>Gianluca Buttiglione</dc:creator>
  <cp:lastModifiedBy>Ilaria Loconsole</cp:lastModifiedBy>
  <cp:revision>3</cp:revision>
  <dcterms:created xsi:type="dcterms:W3CDTF">2022-12-16T09:43:41Z</dcterms:created>
  <dcterms:modified xsi:type="dcterms:W3CDTF">2023-12-21T13:58:58Z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